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EA3C8-CE46-4F6A-AD02-1DF98E5814A8}" type="datetimeFigureOut">
              <a:rPr lang="ru-RU" smtClean="0"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F95C-60B9-4E44-B9F7-4AF492C9E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00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EA3C8-CE46-4F6A-AD02-1DF98E5814A8}" type="datetimeFigureOut">
              <a:rPr lang="ru-RU" smtClean="0"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F95C-60B9-4E44-B9F7-4AF492C9E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24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EA3C8-CE46-4F6A-AD02-1DF98E5814A8}" type="datetimeFigureOut">
              <a:rPr lang="ru-RU" smtClean="0"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F95C-60B9-4E44-B9F7-4AF492C9E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95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EA3C8-CE46-4F6A-AD02-1DF98E5814A8}" type="datetimeFigureOut">
              <a:rPr lang="ru-RU" smtClean="0"/>
              <a:t>18.05.2015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F95C-60B9-4E44-B9F7-4AF492C9E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94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EA3C8-CE46-4F6A-AD02-1DF98E5814A8}" type="datetimeFigureOut">
              <a:rPr lang="ru-RU" smtClean="0"/>
              <a:t>18.05.2015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F95C-60B9-4E44-B9F7-4AF492C9E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471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EA3C8-CE46-4F6A-AD02-1DF98E5814A8}" type="datetimeFigureOut">
              <a:rPr lang="ru-RU" smtClean="0"/>
              <a:t>18.05.2015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F95C-60B9-4E44-B9F7-4AF492C9E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79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EA3C8-CE46-4F6A-AD02-1DF98E5814A8}" type="datetimeFigureOut">
              <a:rPr lang="ru-RU" smtClean="0"/>
              <a:t>18.05.2015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F95C-60B9-4E44-B9F7-4AF492C9E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49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EA3C8-CE46-4F6A-AD02-1DF98E5814A8}" type="datetimeFigureOut">
              <a:rPr lang="ru-RU" smtClean="0"/>
              <a:t>18.05.2015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F95C-60B9-4E44-B9F7-4AF492C9E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25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EA3C8-CE46-4F6A-AD02-1DF98E5814A8}" type="datetimeFigureOut">
              <a:rPr lang="ru-RU" smtClean="0"/>
              <a:t>18.05.2015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F95C-60B9-4E44-B9F7-4AF492C9E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58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EA3C8-CE46-4F6A-AD02-1DF98E5814A8}" type="datetimeFigureOut">
              <a:rPr lang="ru-RU" smtClean="0"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F95C-60B9-4E44-B9F7-4AF492C9E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08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EA3C8-CE46-4F6A-AD02-1DF98E5814A8}" type="datetimeFigureOut">
              <a:rPr lang="ru-RU" smtClean="0"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F95C-60B9-4E44-B9F7-4AF492C9E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795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EA3C8-CE46-4F6A-AD02-1DF98E5814A8}" type="datetimeFigureOut">
              <a:rPr lang="ru-RU" smtClean="0"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EF95C-60B9-4E44-B9F7-4AF492C9E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317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mp3-pesnja.com/mp3-music/" TargetMode="External"/><Relationship Id="rId2" Type="http://schemas.openxmlformats.org/officeDocument/2006/relationships/hyperlink" Target="http://animo2.ucoz.ru/photo/animacii_malogo_razmera/animacii_babochki/8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Шаблон презентации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Менчикова Марина Евгеньевна, 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учитель информатики МБС(К)ОУ №10, </a:t>
            </a:r>
            <a:r>
              <a:rPr lang="ru-RU" sz="2400" dirty="0" err="1" smtClean="0">
                <a:solidFill>
                  <a:schemeClr val="tx1"/>
                </a:solidFill>
              </a:rPr>
              <a:t>г.Кызыл</a:t>
            </a:r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/>
          </a:p>
        </p:txBody>
      </p:sp>
      <p:pic>
        <p:nvPicPr>
          <p:cNvPr id="1026" name="Picture 2" descr="C:\Users\Марина\Pictures\анимация\206710342.jpg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231461"/>
            <a:ext cx="1133475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Марина\Pictures\анимация\42829924.jpg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85496">
            <a:off x="7596336" y="5310645"/>
            <a:ext cx="95250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Марина\Pictures\анимация\815880111.jpg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468" y="5826040"/>
            <a:ext cx="952500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Марина\Pictures\анимация\447266973.jpg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8" y="3448532"/>
            <a:ext cx="124777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Марина\Pictures\анимация\831176492.jpg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439" y="6104229"/>
            <a:ext cx="723900" cy="67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5549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  <p:sndAc>
          <p:stSnd>
            <p:snd r:embed="rId2" name="Спокойная красивая мелодия.wav"/>
          </p:stSnd>
        </p:sndAc>
      </p:transition>
    </mc:Choice>
    <mc:Fallback>
      <p:transition spd="slow">
        <p:blinds dir="vert"/>
        <p:sndAc>
          <p:stSnd>
            <p:snd r:embed="rId2" name="Спокойная красивая мелодия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97" y="1786441"/>
            <a:ext cx="3801005" cy="415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997" y="1786441"/>
            <a:ext cx="3801005" cy="415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Выноска-облако 1"/>
          <p:cNvSpPr/>
          <p:nvPr/>
        </p:nvSpPr>
        <p:spPr>
          <a:xfrm>
            <a:off x="665372" y="116632"/>
            <a:ext cx="7920880" cy="1656184"/>
          </a:xfrm>
          <a:prstGeom prst="cloudCallou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525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3179" y="2132856"/>
            <a:ext cx="8229600" cy="4093915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http://animo2.ucoz.ru/photo/animacii_malogo_razmera/animacii_babochki/85</a:t>
            </a:r>
            <a:endParaRPr lang="ru-RU" dirty="0" smtClean="0"/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mp3-pesnja.com/mp3-music/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4" name="Выноска-облако 3"/>
          <p:cNvSpPr/>
          <p:nvPr/>
        </p:nvSpPr>
        <p:spPr>
          <a:xfrm>
            <a:off x="657539" y="116632"/>
            <a:ext cx="7920880" cy="1800200"/>
          </a:xfrm>
          <a:prstGeom prst="cloudCallou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tx1"/>
                </a:solidFill>
              </a:rPr>
              <a:t>Интернет-ресурсы:</a:t>
            </a:r>
            <a:endParaRPr lang="ru-RU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62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22</Words>
  <Application>Microsoft Office PowerPoint</Application>
  <PresentationFormat>Экран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Шаблон презентации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 Евгеньевна</dc:creator>
  <cp:lastModifiedBy>Марина Евгеньевна</cp:lastModifiedBy>
  <cp:revision>14</cp:revision>
  <dcterms:created xsi:type="dcterms:W3CDTF">2015-04-28T10:18:00Z</dcterms:created>
  <dcterms:modified xsi:type="dcterms:W3CDTF">2015-05-18T02:57:39Z</dcterms:modified>
</cp:coreProperties>
</file>