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61178" y="1484784"/>
            <a:ext cx="8821644" cy="5230364"/>
          </a:xfrm>
          <a:prstGeom prst="rect">
            <a:avLst/>
          </a:prstGeom>
          <a:blipFill>
            <a:blip r:embed="rId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507342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79512" y="188640"/>
            <a:ext cx="8784976" cy="11521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0" descr="http://s4.pic4you.ru/y2014/08-12/12216/4542705-thumb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04248" y="116632"/>
            <a:ext cx="2072295" cy="1196751"/>
          </a:xfrm>
          <a:prstGeom prst="rect">
            <a:avLst/>
          </a:prstGeom>
          <a:noFill/>
        </p:spPr>
      </p:pic>
      <p:pic>
        <p:nvPicPr>
          <p:cNvPr id="12" name="Picture 12" descr="https://img-fotki.yandex.ru/get/5001/20573769.70/0_9c14e_6410e5e8_S"/>
          <p:cNvPicPr>
            <a:picLocks noChangeAspect="1" noChangeArrowheads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79512" y="192960"/>
            <a:ext cx="1224136" cy="1150689"/>
          </a:xfrm>
          <a:prstGeom prst="rect">
            <a:avLst/>
          </a:prstGeom>
          <a:noFill/>
        </p:spPr>
      </p:pic>
      <p:pic>
        <p:nvPicPr>
          <p:cNvPr id="13" name="Picture 12" descr="http://img10.proshkolu.ru/content/media/pic/std/4000000/3160000/3159976-066939f1a7fc953a.png"/>
          <p:cNvPicPr>
            <a:picLocks noChangeAspect="1" noChangeArrowheads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63688" y="332656"/>
            <a:ext cx="4572000" cy="96624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 userDrawn="1"/>
        </p:nvSpPr>
        <p:spPr>
          <a:xfrm>
            <a:off x="161178" y="1484784"/>
            <a:ext cx="8821644" cy="5230364"/>
          </a:xfrm>
          <a:prstGeom prst="rect">
            <a:avLst/>
          </a:prstGeom>
          <a:blipFill>
            <a:blip r:embed="rId13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179512" y="6507342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79512" y="188640"/>
            <a:ext cx="8784976" cy="11521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0" descr="http://s4.pic4you.ru/y2014/08-12/12216/4542705-thumb.png"/>
          <p:cNvPicPr>
            <a:picLocks noChangeAspect="1" noChangeArrowheads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6804248" y="116632"/>
            <a:ext cx="2072295" cy="1196751"/>
          </a:xfrm>
          <a:prstGeom prst="rect">
            <a:avLst/>
          </a:prstGeom>
          <a:noFill/>
        </p:spPr>
      </p:pic>
      <p:pic>
        <p:nvPicPr>
          <p:cNvPr id="11" name="Picture 12" descr="http://img10.proshkolu.ru/content/media/pic/std/4000000/3160000/3159976-066939f1a7fc953a.png"/>
          <p:cNvPicPr>
            <a:picLocks noChangeAspect="1" noChangeArrowheads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1907704" y="260648"/>
            <a:ext cx="4572000" cy="1008112"/>
          </a:xfrm>
          <a:prstGeom prst="rect">
            <a:avLst/>
          </a:prstGeom>
          <a:noFill/>
        </p:spPr>
      </p:pic>
      <p:pic>
        <p:nvPicPr>
          <p:cNvPr id="13" name="Picture 12" descr="https://img-fotki.yandex.ru/get/5001/20573769.70/0_9c14e_6410e5e8_S"/>
          <p:cNvPicPr>
            <a:picLocks noChangeAspect="1" noChangeArrowheads="1"/>
          </p:cNvPicPr>
          <p:nvPr userDrawn="1"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79512" y="192960"/>
            <a:ext cx="1224136" cy="1150689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ycast.ru/uploads/2014/09/21/9915829.jpe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mg-fotki.yandex.ru/get/5001/20573769.70/0_9c14e_6410e5e8_S" TargetMode="External"/><Relationship Id="rId5" Type="http://schemas.openxmlformats.org/officeDocument/2006/relationships/hyperlink" Target="http://s4.pic4you.ru/y2014/08-12/12216/4542705-thumb.png" TargetMode="External"/><Relationship Id="rId4" Type="http://schemas.openxmlformats.org/officeDocument/2006/relationships/hyperlink" Target="https://img-fotki.yandex.ru/get/6401/20573769.a/0_81c7b_d61698a9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857496"/>
            <a:ext cx="8572560" cy="3742883"/>
            <a:chOff x="1115616" y="2146448"/>
            <a:chExt cx="7165477" cy="4855033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2515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Школьный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»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916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2015</a:t>
              </a:r>
              <a:endParaRPr lang="ru-RU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331640" y="3212976"/>
            <a:ext cx="6715172" cy="3468180"/>
            <a:chOff x="607288" y="-152006"/>
            <a:chExt cx="7925152" cy="456424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52006"/>
              <a:ext cx="7925152" cy="3928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srgbClr val="C00000"/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 err="1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b="1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b="1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Сайт</a:t>
              </a:r>
              <a:r>
                <a:rPr lang="en-US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en-US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  <a:hlinkClick r:id="rId2"/>
                </a:rPr>
                <a:t>http://linda6035.ucoz.ru</a:t>
              </a:r>
              <a:r>
                <a:rPr lang="en-US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  <a:hlinkClick r:id="rId2"/>
                </a:rPr>
                <a:t>/</a:t>
              </a:r>
              <a:r>
                <a:rPr lang="ru-RU" sz="2000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 </a:t>
              </a:r>
              <a:endParaRPr lang="ru-RU" sz="2000" dirty="0">
                <a:solidFill>
                  <a:srgbClr val="C0000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23528" y="1556792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Используемые источники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Лист в клетку 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3"/>
              </a:rPr>
              <a:t>http://www.playcast.ru/uploads/2014/09/21/9915829.jpeg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Надпись «Школа» 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https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://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img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-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fotki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.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yandex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.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ru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/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get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/6401/20573769.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a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/0_81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c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7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b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_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d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61698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a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9_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4"/>
              </a:rPr>
              <a:t>S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Дети за столом 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http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://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s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4.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pic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4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you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.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ru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/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y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2014/08-12/12216/4542705-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thumb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.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5"/>
              </a:rPr>
              <a:t>png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Букет  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https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://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img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-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fotki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.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yandex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.</a:t>
            </a:r>
            <a:r>
              <a:rPr lang="en-US" u="sng" dirty="0" err="1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ru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/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get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/5001/20573769.70/0_9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c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14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e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_6410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e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5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e</a:t>
            </a:r>
            <a:r>
              <a:rPr lang="ru-RU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8_</a:t>
            </a:r>
            <a:r>
              <a:rPr lang="en-US" u="sng" dirty="0" smtClean="0">
                <a:solidFill>
                  <a:srgbClr val="C00000"/>
                </a:solidFill>
                <a:latin typeface="Monotype Corsiva" pitchFamily="66" charset="0"/>
                <a:ea typeface="Tahoma" pitchFamily="34" charset="0"/>
                <a:cs typeface="Tahoma" pitchFamily="34" charset="0"/>
                <a:hlinkClick r:id="rId6"/>
              </a:rPr>
              <a:t>S</a:t>
            </a:r>
            <a:endParaRPr lang="ru-RU" dirty="0">
              <a:solidFill>
                <a:srgbClr val="C00000"/>
              </a:solidFill>
              <a:latin typeface="Monotype Corsiva" pitchFamily="66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143</Words>
  <Application>Microsoft Office PowerPoint</Application>
  <PresentationFormat>Экран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1_Тема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2014-07-06T18:18:01Z</dcterms:created>
  <dcterms:modified xsi:type="dcterms:W3CDTF">2015-07-23T20:02:22Z</dcterms:modified>
</cp:coreProperties>
</file>