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4BC94F-E2ED-4A8E-A47D-0BA40F108D09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DFDBA-9652-452C-AA30-1A32BCCCFD82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"/>
          <p:cNvGrpSpPr/>
          <p:nvPr userDrawn="1"/>
        </p:nvGrpSpPr>
        <p:grpSpPr>
          <a:xfrm>
            <a:off x="0" y="0"/>
            <a:ext cx="1060616" cy="6858000"/>
            <a:chOff x="0" y="0"/>
            <a:chExt cx="1060616" cy="6858000"/>
          </a:xfrm>
          <a:effectLst/>
        </p:grpSpPr>
        <p:sp>
          <p:nvSpPr>
            <p:cNvPr id="10" name="Прямоугольник 9"/>
            <p:cNvSpPr/>
            <p:nvPr userDrawn="1"/>
          </p:nvSpPr>
          <p:spPr>
            <a:xfrm>
              <a:off x="0" y="0"/>
              <a:ext cx="1000100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9" name="Рисунок 8" descr="0_78010_a8a74fc9_M.png"/>
            <p:cNvPicPr>
              <a:picLocks noChangeAspect="1"/>
            </p:cNvPicPr>
            <p:nvPr userDrawn="1"/>
          </p:nvPicPr>
          <p:blipFill>
            <a:blip r:embed="rId1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0"/>
              <a:ext cx="1060616" cy="1828649"/>
            </a:xfrm>
            <a:prstGeom prst="rect">
              <a:avLst/>
            </a:prstGeom>
          </p:spPr>
        </p:pic>
        <p:pic>
          <p:nvPicPr>
            <p:cNvPr id="11" name="Рисунок 10" descr="0_78010_a8a74fc9_M.png"/>
            <p:cNvPicPr>
              <a:picLocks noChangeAspect="1"/>
            </p:cNvPicPr>
            <p:nvPr userDrawn="1"/>
          </p:nvPicPr>
          <p:blipFill>
            <a:blip r:embed="rId1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flipV="1">
              <a:off x="0" y="1785926"/>
              <a:ext cx="1060616" cy="1828649"/>
            </a:xfrm>
            <a:prstGeom prst="rect">
              <a:avLst/>
            </a:prstGeom>
          </p:spPr>
        </p:pic>
        <p:pic>
          <p:nvPicPr>
            <p:cNvPr id="12" name="Рисунок 11" descr="0_78010_a8a74fc9_M.png"/>
            <p:cNvPicPr>
              <a:picLocks noChangeAspect="1"/>
            </p:cNvPicPr>
            <p:nvPr userDrawn="1"/>
          </p:nvPicPr>
          <p:blipFill>
            <a:blip r:embed="rId1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0" y="3571876"/>
              <a:ext cx="1060616" cy="1828649"/>
            </a:xfrm>
            <a:prstGeom prst="rect">
              <a:avLst/>
            </a:prstGeom>
          </p:spPr>
        </p:pic>
        <p:pic>
          <p:nvPicPr>
            <p:cNvPr id="13" name="Рисунок 12" descr="0_78010_a8a74fc9_M.png"/>
            <p:cNvPicPr>
              <a:picLocks noChangeAspect="1"/>
            </p:cNvPicPr>
            <p:nvPr userDrawn="1"/>
          </p:nvPicPr>
          <p:blipFill>
            <a:blip r:embed="rId1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t="17963"/>
            <a:stretch>
              <a:fillRect/>
            </a:stretch>
          </p:blipFill>
          <p:spPr>
            <a:xfrm flipV="1">
              <a:off x="0" y="5357826"/>
              <a:ext cx="1060616" cy="1500174"/>
            </a:xfrm>
            <a:prstGeom prst="rect">
              <a:avLst/>
            </a:prstGeom>
          </p:spPr>
        </p:pic>
      </p:grpSp>
      <p:cxnSp>
        <p:nvCxnSpPr>
          <p:cNvPr id="18" name="Прямая соединительная линия 17"/>
          <p:cNvCxnSpPr/>
          <p:nvPr userDrawn="1"/>
        </p:nvCxnSpPr>
        <p:spPr>
          <a:xfrm rot="5400000">
            <a:off x="-2428900" y="3429000"/>
            <a:ext cx="6858000" cy="0"/>
          </a:xfrm>
          <a:prstGeom prst="line">
            <a:avLst/>
          </a:prstGeom>
          <a:ln w="127000" cap="sq" cmpd="thickThin">
            <a:solidFill>
              <a:schemeClr val="accent2">
                <a:lumMod val="60000"/>
                <a:lumOff val="40000"/>
              </a:schemeClr>
            </a:solidFill>
            <a:miter lim="800000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 cap="sq" cmpd="thickThin">
            <a:solidFill>
              <a:schemeClr val="accent2">
                <a:lumMod val="60000"/>
                <a:lumOff val="40000"/>
              </a:schemeClr>
            </a:solidFill>
            <a:miter lim="800000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6572272"/>
            <a:ext cx="12858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0_6a837_8225efc1_L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928662" y="0"/>
            <a:ext cx="8215338" cy="685800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520/16969765.99/0_6a837_8225efc1_L.pn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mg-fotki.yandex.ru/get/9217/16969765.148/0_78010_a8a74fc9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071538" y="2357430"/>
            <a:ext cx="7858180" cy="4214842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361672" y="5085184"/>
              <a:ext cx="4910120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071538" y="1916832"/>
            <a:ext cx="7786742" cy="4353957"/>
            <a:chOff x="539750" y="1344094"/>
            <a:chExt cx="7993063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539750" y="1344094"/>
              <a:ext cx="7993063" cy="4527418"/>
              <a:chOff x="539552" y="-815361"/>
              <a:chExt cx="7992888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539552" y="-815361"/>
                <a:ext cx="7992888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481068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2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071539" y="214290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Рамка нежная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http://img-fotki.yandex.ru/get/6520/16969765.99/0_6a837_8225efc1_L.png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Линия 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http://img-fotki.yandex.ru/get/9217/16969765.148/0_78010_a8a74fc9_M.png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53734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81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2014-06-13T18:08:16Z</dcterms:created>
  <dcterms:modified xsi:type="dcterms:W3CDTF">2014-06-13T18:11:25Z</dcterms:modified>
</cp:coreProperties>
</file>