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01D4-EDEC-4AC4-BAF3-106A51ECCD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1.pic4you.ru/allimage/y2012/08-28/12216/2377788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</a:t>
              </a:r>
              <a:r>
                <a:rPr lang="ru-RU" sz="6000" b="1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презентации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ИЗО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357298"/>
            <a:ext cx="8358247" cy="4913491"/>
            <a:chOff x="607488" y="1344094"/>
            <a:chExt cx="7925326" cy="5189402"/>
          </a:xfrm>
        </p:grpSpPr>
        <p:sp>
          <p:nvSpPr>
            <p:cNvPr id="5" name="Прямоугольник 4"/>
            <p:cNvSpPr/>
            <p:nvPr/>
          </p:nvSpPr>
          <p:spPr bwMode="auto">
            <a:xfrm>
              <a:off x="607488" y="1344094"/>
              <a:ext cx="7925326" cy="3558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rgbClr val="0070C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70C0"/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1785918" y="4857760"/>
            <a:ext cx="5500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Monotype Corsiva" pitchFamily="66" charset="0"/>
              </a:rPr>
              <a:t>Сайт 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http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://linda6035.ucoz.ru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/</a:t>
            </a:r>
            <a:r>
              <a:rPr lang="ru-RU" sz="2000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endParaRPr lang="ru-RU" sz="2000" dirty="0" smtClean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857232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Карандаши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s1.pic4you.ru/allimage/y2012/08-28/12216/2377788.png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78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2014-07-03T07:22:26Z</dcterms:created>
  <dcterms:modified xsi:type="dcterms:W3CDTF">2014-07-19T05:08:36Z</dcterms:modified>
</cp:coreProperties>
</file>