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80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linda6035.ucoz.ru/" TargetMode="External"/><Relationship Id="rId2" Type="http://schemas.openxmlformats.org/officeDocument/2006/relationships/hyperlink" Target="https://img-fotki.yandex.ru/get/6615/134091466.46/0_93b08_9f23752f_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2130425"/>
            <a:ext cx="7215238" cy="1470025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Шаблон презентации</a:t>
            </a:r>
            <a:endParaRPr lang="ru-RU" sz="6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14480" y="3886200"/>
            <a:ext cx="5715040" cy="1471626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: Фокина Лидия Петровна, </a:t>
            </a:r>
          </a:p>
          <a:p>
            <a:pPr>
              <a:defRPr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классов</a:t>
            </a:r>
          </a:p>
          <a:p>
            <a:pPr>
              <a:defRPr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МКОУ «СОШ ст. Евсино» </a:t>
            </a:r>
          </a:p>
          <a:p>
            <a:pPr>
              <a:defRPr/>
            </a:pPr>
            <a:r>
              <a:rPr lang="ru-RU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Искитимского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района Новосибирской области</a:t>
            </a:r>
          </a:p>
          <a:p>
            <a:pPr>
              <a:defRPr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2015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1142984"/>
            <a:ext cx="5857916" cy="85725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Информационные источники</a:t>
            </a:r>
            <a:endParaRPr lang="ru-RU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2071678"/>
            <a:ext cx="7286676" cy="5715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Звёзды </a:t>
            </a:r>
            <a:r>
              <a:rPr lang="ru-RU" sz="1600" u="sng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  <a:hlinkClick r:id="rId2"/>
              </a:rPr>
              <a:t>https://img-fotki.yandex.ru/get/6615/134091466.46/0_93b08_9f23752f_S</a:t>
            </a:r>
            <a:endParaRPr lang="ru-RU" sz="1600" dirty="0" smtClean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  <a:p>
            <a:pPr algn="ctr">
              <a:buNone/>
            </a:pPr>
            <a:endParaRPr lang="ru-RU" sz="1600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1000100" y="2928934"/>
            <a:ext cx="7143800" cy="3491300"/>
            <a:chOff x="607288" y="-1729352"/>
            <a:chExt cx="7925152" cy="6692887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1729352"/>
              <a:ext cx="7925152" cy="57231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" name="Прямоугольник 5"/>
            <p:cNvSpPr>
              <a:spLocks noChangeArrowheads="1"/>
            </p:cNvSpPr>
            <p:nvPr/>
          </p:nvSpPr>
          <p:spPr bwMode="auto">
            <a:xfrm>
              <a:off x="2699547" y="4196517"/>
              <a:ext cx="3628503" cy="767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  <a:hlinkClick r:id="rId3"/>
                </a:rPr>
                <a:t>http://linda6035.ucoz.ru/</a:t>
              </a:r>
              <a:r>
                <a:rPr lang="ru-RU" sz="2000" b="1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schemeClr val="accent6">
                      <a:lumMod val="75000"/>
                    </a:schemeClr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36C09"/>
      </a:hlink>
      <a:folHlink>
        <a:srgbClr val="E36C0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71</Words>
  <Application>Microsoft Office PowerPoint</Application>
  <PresentationFormat>Экран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Шаблон презентации</vt:lpstr>
      <vt:lpstr>Слайд 2</vt:lpstr>
      <vt:lpstr>Информационные 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Фокина Л. П.</dc:creator>
  <cp:lastModifiedBy>User</cp:lastModifiedBy>
  <cp:revision>14</cp:revision>
  <dcterms:created xsi:type="dcterms:W3CDTF">2015-05-03T06:58:13Z</dcterms:created>
  <dcterms:modified xsi:type="dcterms:W3CDTF">2015-05-26T18:51:29Z</dcterms:modified>
</cp:coreProperties>
</file>