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3" r:id="rId3"/>
    <p:sldId id="262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10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linda6035.ucoz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http://linda6035.ucoz.ru/</a:t>
            </a:r>
            <a:endParaRPr lang="ru-RU" sz="8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4.pic4you.ru/y2014/08-22/24687/4556598-thumb.pn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4.pic4you.ru/y2014/08-13/12216/4544021.png" TargetMode="External"/><Relationship Id="rId5" Type="http://schemas.openxmlformats.org/officeDocument/2006/relationships/hyperlink" Target="http://hadrianus.h.a.pic.centerblog.net/o/78ec4a8d.png" TargetMode="External"/><Relationship Id="rId4" Type="http://schemas.openxmlformats.org/officeDocument/2006/relationships/hyperlink" Target="http://exclusive-tv.ru/img/bg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1844824"/>
            <a:ext cx="8572560" cy="4398300"/>
            <a:chOff x="1115616" y="2146448"/>
            <a:chExt cx="7165477" cy="442504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9507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«1 сентября»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486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2015</a:t>
              </a:r>
              <a:endParaRPr lang="ru-RU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971600" y="3789040"/>
            <a:ext cx="7200800" cy="2642810"/>
            <a:chOff x="607288" y="491539"/>
            <a:chExt cx="7925152" cy="399711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491539"/>
              <a:ext cx="7925152" cy="32119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Вы можете использовать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данное оформление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для создания своих презентаций,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но в своей презентации вы должны указать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источник 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200" dirty="0">
                <a:solidFill>
                  <a:schemeClr val="accent6">
                    <a:lumMod val="75000"/>
                  </a:schemeClr>
                </a:solidFill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Фокина 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МКОУ 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 err="1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Искитимского</a:t>
              </a: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 района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Новосибирской области</a:t>
              </a: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976605"/>
              <a:ext cx="6491880" cy="512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Сайт</a:t>
              </a:r>
              <a:r>
                <a:rPr lang="en-US" sz="1600" b="1" dirty="0" smtClean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 </a:t>
              </a:r>
              <a:r>
                <a:rPr lang="en-US" sz="1600" b="1" dirty="0" smtClean="0">
                  <a:solidFill>
                    <a:schemeClr val="accent6">
                      <a:lumMod val="75000"/>
                    </a:schemeClr>
                  </a:solidFill>
                  <a:cs typeface="Arial" charset="0"/>
                  <a:hlinkClick r:id="rId2"/>
                </a:rPr>
                <a:t>h</a:t>
              </a:r>
              <a:r>
                <a:rPr lang="en-US" sz="1600" b="1" dirty="0" smtClean="0">
                  <a:solidFill>
                    <a:prstClr val="black"/>
                  </a:solidFill>
                  <a:cs typeface="Arial" charset="0"/>
                  <a:hlinkClick r:id="rId2"/>
                </a:rPr>
                <a:t>ttp://linda6035.ucoz.ru/</a:t>
              </a:r>
              <a:r>
                <a:rPr lang="ru-RU" sz="1600" b="1" dirty="0" smtClean="0">
                  <a:solidFill>
                    <a:prstClr val="black"/>
                  </a:solidFill>
                  <a:cs typeface="Arial" charset="0"/>
                </a:rPr>
                <a:t>   </a:t>
              </a:r>
              <a:endParaRPr lang="ru-RU" sz="1600" b="1" dirty="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971600" y="620688"/>
            <a:ext cx="720080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Информационные источники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Уголок 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http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://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4.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pic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4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you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ru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y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2014/08-22/24687/4556598-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thumb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png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Фон 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http://exclusive-tv.ru/img/bg.jpg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Листья 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http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://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hadrianus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.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h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.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a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pic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centerblog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.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net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o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/78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ec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4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a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8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d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png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Школьница  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http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://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s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4.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pic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4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you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ru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/</a:t>
            </a:r>
            <a:r>
              <a:rPr lang="en-US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y</a:t>
            </a:r>
            <a:r>
              <a:rPr lang="ru-RU" sz="1400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2014/08-13/12216/4544021.</a:t>
            </a:r>
            <a:r>
              <a:rPr lang="en-US" sz="1400" u="sng" dirty="0" err="1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png</a:t>
            </a:r>
            <a:endParaRPr lang="ru-RU" sz="1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ru-RU" sz="1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129</Words>
  <Application>Microsoft Office PowerPoint</Application>
  <PresentationFormat>Экран 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1_Тема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</cp:revision>
  <dcterms:created xsi:type="dcterms:W3CDTF">2014-07-06T18:18:01Z</dcterms:created>
  <dcterms:modified xsi:type="dcterms:W3CDTF">2015-07-23T18:06:17Z</dcterms:modified>
</cp:coreProperties>
</file>