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829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BE7399-0498-4AFA-91B9-7C9DF000B9F6}" type="datetimeFigureOut">
              <a:rPr lang="fr-FR"/>
              <a:pPr>
                <a:defRPr/>
              </a:pPr>
              <a:t>15/02/2013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3EDF1-9EF3-4A92-9C29-4A0895EC322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E6E908-BD56-426D-903E-46E2C82807DE}" type="datetimeFigureOut">
              <a:rPr lang="fr-FR"/>
              <a:pPr>
                <a:defRPr/>
              </a:pPr>
              <a:t>15/02/2013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75420-5397-45C9-BA2D-057868968BA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2FE910-E727-4FA8-86F1-0A233B3F7C4B}" type="datetimeFigureOut">
              <a:rPr lang="fr-FR"/>
              <a:pPr>
                <a:defRPr/>
              </a:pPr>
              <a:t>15/02/2013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E475C4-0FAD-4F13-BBA7-F82F691FBDA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7782DD-FDAA-4B7F-B98B-8535043A9D0F}" type="datetimeFigureOut">
              <a:rPr lang="fr-FR"/>
              <a:pPr>
                <a:defRPr/>
              </a:pPr>
              <a:t>15/02/2013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D8254-AFD2-47CC-9132-E90FFA32D26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89633C-0EE6-4200-9FE0-979197565D1C}" type="datetimeFigureOut">
              <a:rPr lang="fr-FR"/>
              <a:pPr>
                <a:defRPr/>
              </a:pPr>
              <a:t>15/02/2013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A31BC-2719-4531-8E50-DBAB45ABDD1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495FB4-8603-4491-A3CE-4F5124784806}" type="datetimeFigureOut">
              <a:rPr lang="fr-FR"/>
              <a:pPr>
                <a:defRPr/>
              </a:pPr>
              <a:t>15/02/2013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2E3D9-9A63-42EA-A08A-24D4FFC446E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427909-D491-440F-A33A-AE51052E43FA}" type="datetimeFigureOut">
              <a:rPr lang="fr-FR"/>
              <a:pPr>
                <a:defRPr/>
              </a:pPr>
              <a:t>15/02/2013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1D3C04-EAE5-401D-8340-F6848953A08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EA9F80-525B-4A52-8E3A-243BFAF6223A}" type="datetimeFigureOut">
              <a:rPr lang="fr-FR"/>
              <a:pPr>
                <a:defRPr/>
              </a:pPr>
              <a:t>15/02/2013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FDFB0-21CB-45E3-A365-4381F480BCB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E1C83-AB61-4F2A-9CBE-E9B1A90C2BEF}" type="datetimeFigureOut">
              <a:rPr lang="fr-FR"/>
              <a:pPr>
                <a:defRPr/>
              </a:pPr>
              <a:t>15/02/2013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A5D03-E2D4-407E-80FE-B21138F196F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D5943-2859-4F8D-92FD-6A7694D18182}" type="datetimeFigureOut">
              <a:rPr lang="fr-FR"/>
              <a:pPr>
                <a:defRPr/>
              </a:pPr>
              <a:t>15/02/2013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431C1-DDF5-4FB9-AAB9-3FAEA4D9CF5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3F582D-5639-4230-8DE0-B32F4A4DC3C3}" type="datetimeFigureOut">
              <a:rPr lang="fr-FR"/>
              <a:pPr>
                <a:defRPr/>
              </a:pPr>
              <a:t>15/02/2013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646B3-241E-480D-A3CD-134DF5B22EF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85F1919-C178-4E2A-94EB-FF471096122B}" type="datetimeFigureOut">
              <a:rPr lang="fr-FR"/>
              <a:pPr>
                <a:defRPr/>
              </a:pPr>
              <a:t>15/02/2013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F8D13F8-2068-4EB9-9755-285ED85621C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>
          <a:xfrm>
            <a:off x="1943100" y="3429000"/>
            <a:ext cx="6772275" cy="1343025"/>
          </a:xfrm>
        </p:spPr>
        <p:txBody>
          <a:bodyPr/>
          <a:lstStyle/>
          <a:p>
            <a:pPr algn="l"/>
            <a:r>
              <a:rPr lang="fr-CA" sz="5400" smtClean="0">
                <a:solidFill>
                  <a:schemeClr val="bg1"/>
                </a:solidFill>
              </a:rPr>
              <a:t>PRESENTATION  NAME</a:t>
            </a:r>
            <a:endParaRPr lang="fr-FR" sz="5400" smtClean="0">
              <a:solidFill>
                <a:schemeClr val="bg1"/>
              </a:solidFill>
            </a:endParaRPr>
          </a:p>
        </p:txBody>
      </p:sp>
      <p:sp>
        <p:nvSpPr>
          <p:cNvPr id="2051" name="Sous-titre 2"/>
          <p:cNvSpPr>
            <a:spLocks noGrp="1"/>
          </p:cNvSpPr>
          <p:nvPr>
            <p:ph type="subTitle" idx="1"/>
          </p:nvPr>
        </p:nvSpPr>
        <p:spPr>
          <a:xfrm>
            <a:off x="2928938" y="4386263"/>
            <a:ext cx="4700587" cy="614362"/>
          </a:xfrm>
        </p:spPr>
        <p:txBody>
          <a:bodyPr/>
          <a:lstStyle/>
          <a:p>
            <a:pPr algn="l"/>
            <a:r>
              <a:rPr lang="fr-CA" sz="4000" smtClean="0">
                <a:solidFill>
                  <a:schemeClr val="bg1"/>
                </a:solidFill>
              </a:rPr>
              <a:t>Company Name</a:t>
            </a:r>
            <a:endParaRPr lang="fr-FR" sz="400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28813" y="274638"/>
            <a:ext cx="6757987" cy="11430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fr-C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Title</a:t>
            </a:r>
            <a:endParaRPr lang="fr-FR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928813" y="1600200"/>
            <a:ext cx="6757987" cy="4525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dolor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sit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consectetuer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adipiscing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elit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Vivamus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et magna.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Fusce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sem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magna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suscipit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dolor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sit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consectetuer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adipiscing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elit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Vivamus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et magna.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Fusce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sem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magna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suscipit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357188" y="1500188"/>
            <a:ext cx="8329612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C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Title</a:t>
            </a:r>
            <a:endParaRPr lang="fr-FR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357188" y="2643188"/>
            <a:ext cx="8329612" cy="3929062"/>
          </a:xfrm>
        </p:spPr>
        <p:txBody>
          <a:bodyPr rtlCol="0">
            <a:normAutofit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dolor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sit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consectetuer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adipiscing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elit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Vivamus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et magna.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Fusce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sem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magna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suscipit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dolor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sit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consectetuer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adipiscing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elit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Vivamus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et magna.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Fusce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sem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magna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suscipit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6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163</Template>
  <TotalTime>0</TotalTime>
  <Words>94</Words>
  <Application>Microsoft Office PowerPoint</Application>
  <PresentationFormat>Экран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6" baseType="lpstr">
      <vt:lpstr>Arial</vt:lpstr>
      <vt:lpstr>Calibri</vt:lpstr>
      <vt:lpstr>163</vt:lpstr>
      <vt:lpstr>PRESENTATION  NAME</vt:lpstr>
      <vt:lpstr>Title</vt:lpstr>
      <vt:lpstr>Title</vt:lpstr>
    </vt:vector>
  </TitlesOfParts>
  <Company>ARSAGERA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 NAME</dc:title>
  <dc:creator>Борис</dc:creator>
  <cp:lastModifiedBy>Борис</cp:lastModifiedBy>
  <cp:revision>1</cp:revision>
  <dcterms:created xsi:type="dcterms:W3CDTF">2013-02-15T12:41:34Z</dcterms:created>
  <dcterms:modified xsi:type="dcterms:W3CDTF">2013-02-15T12:41:53Z</dcterms:modified>
</cp:coreProperties>
</file>