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071538" y="2357431"/>
            <a:ext cx="7786742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714348" y="2214554"/>
            <a:ext cx="8215370" cy="3538803"/>
            <a:chOff x="607288" y="-815361"/>
            <a:chExt cx="7925152" cy="56595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407709"/>
            <a:ext cx="7643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Отрисовки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и фон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Уверской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Елены Борисовны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73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2014-11-22T17:16:34Z</dcterms:created>
  <dcterms:modified xsi:type="dcterms:W3CDTF">2015-05-17T15:57:05Z</dcterms:modified>
</cp:coreProperties>
</file>