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1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3203F-4C1E-4B98-ACBC-62F5E593B76F}" type="datetimeFigureOut">
              <a:rPr lang="ru-RU" smtClean="0"/>
              <a:pPr/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mg-fotki.yandex.ru/get/9813/134091466.28a/0_12b780_74b8d0e9_S" TargetMode="External"/><Relationship Id="rId2" Type="http://schemas.openxmlformats.org/officeDocument/2006/relationships/hyperlink" Target="https://img-fotki.yandex.ru/get/9314/134091466.af/0_c663f_e35bdfc1_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linda6035.ucoz.ru/" TargetMode="External"/><Relationship Id="rId4" Type="http://schemas.openxmlformats.org/officeDocument/2006/relationships/hyperlink" Target="https://img-fotki.yandex.ru/get/4813/134091466.1b2/0_1062c4_f63db05b_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480" y="2130425"/>
            <a:ext cx="6743720" cy="1470025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Шаблон презентации</a:t>
            </a:r>
            <a:endParaRPr lang="ru-RU" sz="6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86050" y="3886200"/>
            <a:ext cx="4986350" cy="1471626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Фокина Лидия Петровна, </a:t>
            </a:r>
          </a:p>
          <a:p>
            <a:pPr>
              <a:defRPr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>
              <a:defRPr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МКОУ «СОШ ст. Евсино» </a:t>
            </a:r>
          </a:p>
          <a:p>
            <a:pPr>
              <a:defRPr/>
            </a:pPr>
            <a:r>
              <a:rPr lang="ru-RU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Искитимского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района Новосибирской области</a:t>
            </a:r>
          </a:p>
          <a:p>
            <a:pPr>
              <a:defRPr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2015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85728"/>
            <a:ext cx="6972320" cy="85725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Информационные источники</a:t>
            </a:r>
            <a:endParaRPr lang="ru-RU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480" y="1071547"/>
            <a:ext cx="6972320" cy="1000132"/>
          </a:xfrm>
        </p:spPr>
        <p:txBody>
          <a:bodyPr>
            <a:normAutofit fontScale="47500" lnSpcReduction="20000"/>
          </a:bodyPr>
          <a:lstStyle/>
          <a:p>
            <a:pPr lvl="0" algn="ctr">
              <a:buNone/>
            </a:pPr>
            <a:r>
              <a:rPr lang="ru-RU" sz="34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Фон </a:t>
            </a:r>
            <a:r>
              <a:rPr lang="en-US" sz="34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  <a:hlinkClick r:id="rId2"/>
              </a:rPr>
              <a:t>https://img-fotki.yandex.ru/get/9314/134091466.af/0_c663f_e35bdfc1_S</a:t>
            </a:r>
            <a:endParaRPr lang="ru-RU" sz="3400" dirty="0" smtClean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  <a:p>
            <a:pPr lvl="0" algn="ctr">
              <a:buNone/>
            </a:pPr>
            <a:r>
              <a:rPr lang="ru-RU" sz="34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Уголок  </a:t>
            </a:r>
            <a:r>
              <a:rPr lang="en-US" sz="34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https://img-fotki.yandex.ru/get/9813/134091466.28a/0_12b780_74b8d0e9_S</a:t>
            </a:r>
            <a:endParaRPr lang="ru-RU" sz="3400" dirty="0" smtClean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  <a:p>
            <a:pPr lvl="0" algn="ctr">
              <a:buNone/>
            </a:pPr>
            <a:r>
              <a:rPr lang="ru-RU" sz="34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Бабочка </a:t>
            </a:r>
            <a:r>
              <a:rPr lang="en-US" sz="34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  <a:hlinkClick r:id="rId4"/>
              </a:rPr>
              <a:t>https://</a:t>
            </a:r>
            <a:r>
              <a:rPr lang="en-US" sz="34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  <a:hlinkClick r:id="rId4"/>
              </a:rPr>
              <a:t>img-fotki.yandex.ru/get/4813/134091466.1b2/0_1062c4_f63db05b_S</a:t>
            </a:r>
            <a:r>
              <a:rPr lang="ru-RU" sz="34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</a:t>
            </a:r>
            <a:endParaRPr lang="ru-RU" sz="3400" dirty="0" smtClean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  <a:p>
            <a:pPr algn="ctr">
              <a:buNone/>
            </a:pPr>
            <a:endParaRPr lang="ru-RU" sz="1600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091496" y="2143117"/>
            <a:ext cx="6052403" cy="3799076"/>
            <a:chOff x="607288" y="-1729352"/>
            <a:chExt cx="7925152" cy="728290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1729352"/>
              <a:ext cx="7925152" cy="57231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" name="Прямоугольник 5"/>
            <p:cNvSpPr>
              <a:spLocks noChangeArrowheads="1"/>
            </p:cNvSpPr>
            <p:nvPr/>
          </p:nvSpPr>
          <p:spPr bwMode="auto">
            <a:xfrm>
              <a:off x="2699547" y="4196517"/>
              <a:ext cx="3628502" cy="1357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  <a:hlinkClick r:id="rId5"/>
                </a:rPr>
                <a:t>http://linda6035.ucoz.ru/</a:t>
              </a:r>
              <a:r>
                <a:rPr lang="ru-RU" sz="2000" b="1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E36C0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79</Words>
  <Application>Microsoft Office PowerPoint</Application>
  <PresentationFormat>Экран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Шаблон презентации</vt:lpstr>
      <vt:lpstr>Слайд 2</vt:lpstr>
      <vt:lpstr>Информационные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User</dc:creator>
  <cp:lastModifiedBy>User</cp:lastModifiedBy>
  <cp:revision>6</cp:revision>
  <dcterms:created xsi:type="dcterms:W3CDTF">2015-05-03T06:58:13Z</dcterms:created>
  <dcterms:modified xsi:type="dcterms:W3CDTF">2015-05-10T12:23:01Z</dcterms:modified>
</cp:coreProperties>
</file>