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7BD7"/>
    <a:srgbClr val="D1B2E8"/>
    <a:srgbClr val="C39B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D1B2E8"/>
          </a:solidFill>
          <a:ln w="38100" cap="rnd">
            <a:solidFill>
              <a:srgbClr val="B07B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7030A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5F497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2014-11-07T17:01:55Z</dcterms:created>
  <dcterms:modified xsi:type="dcterms:W3CDTF">2014-11-07T17:31:31Z</dcterms:modified>
</cp:coreProperties>
</file>