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63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linda6035.ucoz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http://linda6035.ucoz.ru/</a:t>
            </a:r>
            <a:endParaRPr lang="ru-RU" sz="8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asyen.ru/load/metodika/k_prezentacijam/klishe_s_azhurnymi_krajami/277-1-0-20341" TargetMode="External"/><Relationship Id="rId7" Type="http://schemas.openxmlformats.org/officeDocument/2006/relationships/hyperlink" Target="http://rusample.ru/sites/default/files/imagecache/pic_normal/sites/default/files/pic/label/1_4.pn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6836/39663434.62c/0_9bd5a_6d539d84_L" TargetMode="External"/><Relationship Id="rId5" Type="http://schemas.openxmlformats.org/officeDocument/2006/relationships/hyperlink" Target="http://www.86nvr-bthmosh.edusite.ru/images/0_c1234_49b3d07f_l.png" TargetMode="External"/><Relationship Id="rId4" Type="http://schemas.openxmlformats.org/officeDocument/2006/relationships/hyperlink" Target="http://www.playcast.ru/uploads/2014/09/26/9979230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1844824"/>
            <a:ext cx="8572560" cy="4398300"/>
            <a:chOff x="1115616" y="2146448"/>
            <a:chExt cx="7165477" cy="442504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9507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«1 сентября»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486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2015</a:t>
              </a:r>
              <a:endParaRPr lang="ru-RU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971600" y="3789040"/>
            <a:ext cx="7200800" cy="2642810"/>
            <a:chOff x="607288" y="491539"/>
            <a:chExt cx="7925152" cy="399711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491539"/>
              <a:ext cx="7925152" cy="3211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 dirty="0">
                <a:solidFill>
                  <a:schemeClr val="accent6">
                    <a:lumMod val="75000"/>
                  </a:schemeClr>
                </a:solidFill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 err="1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Искитимского</a:t>
              </a: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Новосибирской области</a:t>
              </a: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976605"/>
              <a:ext cx="6491880" cy="512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Сайт</a:t>
              </a:r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 </a:t>
              </a:r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  <a:hlinkClick r:id="rId2"/>
                </a:rPr>
                <a:t>h</a:t>
              </a:r>
              <a:r>
                <a:rPr lang="en-US" sz="1600" b="1" dirty="0" smtClean="0">
                  <a:solidFill>
                    <a:prstClr val="black"/>
                  </a:solidFill>
                  <a:cs typeface="Arial" charset="0"/>
                  <a:hlinkClick r:id="rId2"/>
                </a:rPr>
                <a:t>ttp://linda6035.ucoz.ru/</a:t>
              </a:r>
              <a:r>
                <a:rPr lang="ru-RU" sz="1600" b="1" dirty="0" smtClean="0">
                  <a:solidFill>
                    <a:prstClr val="black"/>
                  </a:solidFill>
                  <a:cs typeface="Arial" charset="0"/>
                </a:rPr>
                <a:t>   </a:t>
              </a:r>
              <a:endParaRPr lang="ru-RU" sz="1600" b="1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71600" y="1052736"/>
            <a:ext cx="72008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Информационные источники</a:t>
            </a:r>
          </a:p>
          <a:p>
            <a:pPr>
              <a:lnSpc>
                <a:spcPct val="150000"/>
              </a:lnSpc>
            </a:pP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</a:rPr>
              <a:t>Отрисовка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кружева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</a:rPr>
              <a:t>Салиш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С. С.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http://easyen.ru/load/metodika/k_prezentacijam/klishe_s_azhurnymi_krajami/277-1-0-20341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Школьница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://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www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playcast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uploads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/2014/09/26/9979230.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png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Надпись 1 сентября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://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www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.86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nvr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-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bthmosh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edusite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images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/0_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1234_49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b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3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d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07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f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_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l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png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Листья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://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img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-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fotki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yandex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get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/6836/39663434.62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/0_9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bd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5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a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_6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d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539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d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84_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L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Книги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://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rusample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sites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default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files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imagecache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pic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_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normal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sites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default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files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pic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label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/1_4.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7"/>
              </a:rPr>
              <a:t>png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lang="ru-RU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175</Words>
  <Application>Microsoft Office PowerPoint</Application>
  <PresentationFormat>Экран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1_Тема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2014-07-06T18:18:01Z</dcterms:created>
  <dcterms:modified xsi:type="dcterms:W3CDTF">2015-07-23T17:57:31Z</dcterms:modified>
</cp:coreProperties>
</file>