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7" r:id="rId4"/>
    <p:sldId id="260" r:id="rId5"/>
    <p:sldId id="261" r:id="rId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1134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94EB1A-D254-42D0-AE34-61E01FC8C0B5}" type="datetimeFigureOut">
              <a:rPr lang="ru-RU" smtClean="0"/>
              <a:pPr/>
              <a:t>02.05.2015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EA175A-CC91-420A-8C70-5642A97A2DC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94EB1A-D254-42D0-AE34-61E01FC8C0B5}" type="datetimeFigureOut">
              <a:rPr lang="ru-RU" smtClean="0"/>
              <a:pPr/>
              <a:t>02.05.2015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EA175A-CC91-420A-8C70-5642A97A2DC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94EB1A-D254-42D0-AE34-61E01FC8C0B5}" type="datetimeFigureOut">
              <a:rPr lang="ru-RU" smtClean="0"/>
              <a:pPr/>
              <a:t>02.05.2015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EA175A-CC91-420A-8C70-5642A97A2DC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94EB1A-D254-42D0-AE34-61E01FC8C0B5}" type="datetimeFigureOut">
              <a:rPr lang="ru-RU" smtClean="0"/>
              <a:pPr/>
              <a:t>02.05.2015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EA175A-CC91-420A-8C70-5642A97A2DC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94EB1A-D254-42D0-AE34-61E01FC8C0B5}" type="datetimeFigureOut">
              <a:rPr lang="ru-RU" smtClean="0"/>
              <a:pPr/>
              <a:t>02.05.2015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EA175A-CC91-420A-8C70-5642A97A2DC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94EB1A-D254-42D0-AE34-61E01FC8C0B5}" type="datetimeFigureOut">
              <a:rPr lang="ru-RU" smtClean="0"/>
              <a:pPr/>
              <a:t>02.05.2015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EA175A-CC91-420A-8C70-5642A97A2DC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9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594EB1A-D254-42D0-AE34-61E01FC8C0B5}" type="datetimeFigureOut">
              <a:rPr lang="ru-RU" smtClean="0"/>
              <a:pPr/>
              <a:t>02.05.2015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9EA175A-CC91-420A-8C70-5642A97A2DC6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://s9.postimage.org/vchlsj3m7/image.png" TargetMode="External"/><Relationship Id="rId2" Type="http://schemas.openxmlformats.org/officeDocument/2006/relationships/hyperlink" Target="http://ramki-vsem.ru/fony/fon_127.jpg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ramki-photoshop.narod.ru/images/ramka_145.png" TargetMode="Externa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>
          <a:xfrm>
            <a:off x="683568" y="2348880"/>
            <a:ext cx="7772400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5400" b="1" i="1" spc="50" dirty="0" smtClean="0">
                <a:ln>
                  <a:prstDash val="solid"/>
                </a:ln>
                <a:solidFill>
                  <a:srgbClr val="7D619F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Constantia" pitchFamily="18" charset="0"/>
              </a:rPr>
              <a:t>Шаблон презентации</a:t>
            </a:r>
            <a:endParaRPr lang="ru-RU" sz="5400" b="1" i="1" spc="50" dirty="0">
              <a:ln w="11430"/>
              <a:solidFill>
                <a:srgbClr val="7D619F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Constantia" pitchFamily="18" charset="0"/>
            </a:endParaRPr>
          </a:p>
        </p:txBody>
      </p:sp>
      <p:sp>
        <p:nvSpPr>
          <p:cNvPr id="5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75656" y="4005064"/>
            <a:ext cx="6400800" cy="1752600"/>
          </a:xfrm>
        </p:spPr>
        <p:txBody>
          <a:bodyPr>
            <a:noAutofit/>
          </a:bodyPr>
          <a:lstStyle/>
          <a:p>
            <a:r>
              <a:rPr lang="ru-RU" sz="2400" i="1" dirty="0" smtClean="0">
                <a:solidFill>
                  <a:srgbClr val="7030A0"/>
                </a:solidFill>
                <a:latin typeface="Constantia" pitchFamily="18" charset="0"/>
              </a:rPr>
              <a:t>Олифирова Татьяна Ивановна,   </a:t>
            </a:r>
            <a:r>
              <a:rPr lang="ru-RU" sz="2400" i="1" dirty="0" smtClean="0">
                <a:solidFill>
                  <a:srgbClr val="7030A0"/>
                </a:solidFill>
                <a:latin typeface="Constantia" pitchFamily="18" charset="0"/>
              </a:rPr>
              <a:t>                  учитель </a:t>
            </a:r>
            <a:r>
              <a:rPr lang="ru-RU" sz="2400" i="1" dirty="0" smtClean="0">
                <a:solidFill>
                  <a:srgbClr val="7030A0"/>
                </a:solidFill>
                <a:latin typeface="Constantia" pitchFamily="18" charset="0"/>
              </a:rPr>
              <a:t>русского языка                                                       </a:t>
            </a:r>
            <a:r>
              <a:rPr lang="ru-RU" sz="2400" i="1" dirty="0" smtClean="0">
                <a:solidFill>
                  <a:srgbClr val="7030A0"/>
                </a:solidFill>
                <a:latin typeface="Constantia" pitchFamily="18" charset="0"/>
              </a:rPr>
              <a:t> и </a:t>
            </a:r>
            <a:r>
              <a:rPr lang="ru-RU" sz="2400" i="1" dirty="0" smtClean="0">
                <a:solidFill>
                  <a:srgbClr val="7030A0"/>
                </a:solidFill>
                <a:latin typeface="Constantia" pitchFamily="18" charset="0"/>
              </a:rPr>
              <a:t>литературы                                                    СОШ № </a:t>
            </a:r>
            <a:r>
              <a:rPr lang="ru-RU" sz="2400" i="1" dirty="0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14</a:t>
            </a:r>
            <a:r>
              <a:rPr lang="ru-RU" sz="2400" i="1" dirty="0" smtClean="0">
                <a:solidFill>
                  <a:srgbClr val="7030A0"/>
                </a:solidFill>
                <a:latin typeface="Constantia" pitchFamily="18" charset="0"/>
              </a:rPr>
              <a:t> г.Северодонецка </a:t>
            </a:r>
            <a:endParaRPr lang="ru-RU" sz="2400" i="1" dirty="0">
              <a:solidFill>
                <a:srgbClr val="7030A0"/>
              </a:solidFill>
              <a:latin typeface="Constantia" pitchFamily="18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825053" y="548680"/>
            <a:ext cx="7692812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400" b="1" i="1" spc="50" dirty="0" smtClean="0">
                <a:ln>
                  <a:prstDash val="solid"/>
                </a:ln>
                <a:solidFill>
                  <a:srgbClr val="8368A4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Constantia" pitchFamily="18" charset="0"/>
              </a:rPr>
              <a:t>Источники иллюстраций</a:t>
            </a:r>
            <a:endParaRPr lang="ru-RU" sz="4400" b="1" i="1" spc="50" dirty="0">
              <a:ln w="11430"/>
              <a:solidFill>
                <a:srgbClr val="8368A4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Constantia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827584" y="1412776"/>
            <a:ext cx="585141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 smtClean="0">
                <a:hlinkClick r:id="rId2"/>
              </a:rPr>
              <a:t>http://ramki-vsem.ru/fony/fon_127.jpg</a:t>
            </a:r>
            <a:r>
              <a:rPr lang="en-US" sz="2400" dirty="0" smtClean="0"/>
              <a:t> </a:t>
            </a:r>
            <a:r>
              <a:rPr lang="ru-RU" sz="2400" b="1" dirty="0" smtClean="0">
                <a:solidFill>
                  <a:srgbClr val="7030A0"/>
                </a:solidFill>
              </a:rPr>
              <a:t>- </a:t>
            </a:r>
            <a:r>
              <a:rPr lang="ru-RU" sz="2400" b="1" i="1" dirty="0" smtClean="0">
                <a:solidFill>
                  <a:srgbClr val="7030A0"/>
                </a:solidFill>
              </a:rPr>
              <a:t>фон</a:t>
            </a:r>
            <a:endParaRPr lang="ru-RU" sz="2400" b="1" i="1" dirty="0">
              <a:solidFill>
                <a:srgbClr val="7030A0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827584" y="2924944"/>
            <a:ext cx="612068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 smtClean="0">
                <a:hlinkClick r:id="rId3"/>
              </a:rPr>
              <a:t>http://s9.postimage.org/vchlsj3m7/image.png</a:t>
            </a:r>
            <a:r>
              <a:rPr lang="ru-RU" sz="2400" b="1" dirty="0" smtClean="0">
                <a:solidFill>
                  <a:srgbClr val="7030A0"/>
                </a:solidFill>
              </a:rPr>
              <a:t> - </a:t>
            </a:r>
            <a:r>
              <a:rPr lang="ru-RU" sz="2400" b="1" i="1" dirty="0" smtClean="0">
                <a:solidFill>
                  <a:srgbClr val="7030A0"/>
                </a:solidFill>
              </a:rPr>
              <a:t>прозрачный</a:t>
            </a:r>
            <a:r>
              <a:rPr lang="ru-RU" sz="2400" b="1" dirty="0" smtClean="0">
                <a:solidFill>
                  <a:srgbClr val="7030A0"/>
                </a:solidFill>
              </a:rPr>
              <a:t> </a:t>
            </a:r>
            <a:r>
              <a:rPr lang="ru-RU" sz="2400" b="1" i="1" dirty="0" smtClean="0">
                <a:solidFill>
                  <a:srgbClr val="7030A0"/>
                </a:solidFill>
              </a:rPr>
              <a:t>декор</a:t>
            </a:r>
            <a:r>
              <a:rPr lang="ru-RU" sz="2400" i="1" dirty="0" smtClean="0"/>
              <a:t> </a:t>
            </a:r>
            <a:endParaRPr lang="ru-RU" sz="2400" i="1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827584" y="1844824"/>
            <a:ext cx="705678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 smtClean="0">
                <a:hlinkClick r:id="rId4"/>
              </a:rPr>
              <a:t>http://ramki-photoshop.narod.ru/images/ramka_145.png</a:t>
            </a:r>
            <a:r>
              <a:rPr lang="ru-RU" sz="2400" b="1" dirty="0" smtClean="0">
                <a:solidFill>
                  <a:srgbClr val="7030A0"/>
                </a:solidFill>
              </a:rPr>
              <a:t> - </a:t>
            </a:r>
            <a:r>
              <a:rPr lang="ru-RU" sz="2400" b="1" i="1" dirty="0" smtClean="0">
                <a:solidFill>
                  <a:srgbClr val="7030A0"/>
                </a:solidFill>
              </a:rPr>
              <a:t>цветочная рамка</a:t>
            </a:r>
            <a:r>
              <a:rPr lang="ru-RU" sz="2400" dirty="0" smtClean="0"/>
              <a:t> </a:t>
            </a:r>
            <a:endParaRPr lang="ru-RU" sz="2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1187624" y="548680"/>
            <a:ext cx="6984776" cy="4339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1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Garamond" pitchFamily="18" charset="0"/>
                <a:cs typeface="Arial" pitchFamily="34" charset="0"/>
              </a:rPr>
              <a:t>Вы можете использовать данное оформление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1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Garamond" pitchFamily="18" charset="0"/>
                <a:cs typeface="Arial" pitchFamily="34" charset="0"/>
              </a:rPr>
              <a:t>для создания своих презентаций,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1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Garamond" pitchFamily="18" charset="0"/>
                <a:cs typeface="Arial" pitchFamily="34" charset="0"/>
              </a:rPr>
              <a:t>но в своей презентации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1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Garamond" pitchFamily="18" charset="0"/>
                <a:cs typeface="Arial" pitchFamily="34" charset="0"/>
              </a:rPr>
              <a:t>должны указать источник шаблона:</a:t>
            </a:r>
            <a:r>
              <a:rPr kumimoji="0" lang="ru-RU" sz="3200" b="1" i="1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Garamond" pitchFamily="18" charset="0"/>
                <a:cs typeface="Arial" pitchFamily="34" charset="0"/>
              </a:rPr>
              <a:t> </a:t>
            </a:r>
            <a:endParaRPr kumimoji="0" lang="en-US" sz="3200" b="1" i="1" u="none" strike="noStrike" cap="none" normalizeH="0" baseline="0" dirty="0" smtClean="0">
              <a:ln>
                <a:noFill/>
              </a:ln>
              <a:solidFill>
                <a:srgbClr val="7030A0"/>
              </a:solidFill>
              <a:effectLst/>
              <a:latin typeface="Garamond" pitchFamily="18" charset="0"/>
              <a:cs typeface="Arial" pitchFamily="34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rgbClr val="7030A0"/>
              </a:solidFill>
              <a:effectLst/>
              <a:latin typeface="Times New Roman" pitchFamily="18" charset="0"/>
              <a:cs typeface="Arial" pitchFamily="34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1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itchFamily="18" charset="0"/>
                <a:cs typeface="Arial" pitchFamily="34" charset="0"/>
              </a:rPr>
              <a:t>Олифирова Татьяна Ивановна,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1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itchFamily="18" charset="0"/>
                <a:cs typeface="Arial" pitchFamily="34" charset="0"/>
              </a:rPr>
              <a:t>учитель русского языка и литературы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1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itchFamily="18" charset="0"/>
                <a:cs typeface="Arial" pitchFamily="34" charset="0"/>
              </a:rPr>
              <a:t>СОШ № 14 г. Северодонецка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2800" b="1" i="1" dirty="0" smtClean="0">
              <a:solidFill>
                <a:srgbClr val="7030A0"/>
              </a:solidFill>
              <a:latin typeface="Times New Roman" pitchFamily="18" charset="0"/>
              <a:cs typeface="Arial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915816" y="4869160"/>
            <a:ext cx="6048672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i="1" dirty="0" smtClean="0">
                <a:solidFill>
                  <a:srgbClr val="7030A0"/>
                </a:solidFill>
                <a:latin typeface="Garamond" pitchFamily="18" charset="0"/>
                <a:cs typeface="Arial" pitchFamily="34" charset="0"/>
              </a:rPr>
              <a:t>Желаю вам удачи и творческих успехов, уважаемые коллеги!</a:t>
            </a:r>
            <a:endParaRPr lang="ru-RU" sz="2800" dirty="0">
              <a:solidFill>
                <a:srgbClr val="7030A0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</TotalTime>
  <Words>78</Words>
  <Application>Microsoft Office PowerPoint</Application>
  <PresentationFormat>Экран (4:3)</PresentationFormat>
  <Paragraphs>15</Paragraphs>
  <Slides>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6" baseType="lpstr">
      <vt:lpstr>Тема Office</vt:lpstr>
      <vt:lpstr>Шаблон презентации</vt:lpstr>
      <vt:lpstr>Слайд 2</vt:lpstr>
      <vt:lpstr>Слайд 3</vt:lpstr>
      <vt:lpstr>Слайд 4</vt:lpstr>
      <vt:lpstr>Слайд 5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Admin</dc:creator>
  <cp:lastModifiedBy>Admin</cp:lastModifiedBy>
  <cp:revision>4</cp:revision>
  <dcterms:created xsi:type="dcterms:W3CDTF">2015-03-01T14:26:54Z</dcterms:created>
  <dcterms:modified xsi:type="dcterms:W3CDTF">2015-05-02T14:51:24Z</dcterms:modified>
</cp:coreProperties>
</file>