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3DDA8-9C44-4C03-9F38-52D20EE53A7D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98321-EFFC-47FF-AD50-9E51DB7109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5406/134091466.189/0_fa946_450e59f_S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857356" y="2357430"/>
            <a:ext cx="7000924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857356" y="1916832"/>
            <a:ext cx="6858049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998479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6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857356" y="357166"/>
            <a:ext cx="7006317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Бордюр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img-fotki.yandex.ru/get/5406/134091466.189/0_fa946_450e59f_S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FFC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2014-07-27T17:39:23Z</dcterms:created>
  <dcterms:modified xsi:type="dcterms:W3CDTF">2014-07-27T17:41:22Z</dcterms:modified>
</cp:coreProperties>
</file>