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5A"/>
    <a:srgbClr val="CC0066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Титул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9" descr="Титул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9050"/>
            <a:ext cx="914400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94AAD-85E2-4FCC-9947-0F116B29CD1C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DD38E-7A4F-476D-B27C-E93B9BB6B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9C27-457A-4E70-BF3A-AFA7A5603004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79189-1E26-49A4-9F46-5C1B17BF2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9BD6E-2C4F-475A-A4BA-75CD363FAFB7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83349-C247-400E-BCC3-0988E26EC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84BB6-2EB3-4141-A9EF-28C4785CADC8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C6D30-EC00-4924-9FBC-2AB5D6111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B3F40-C44B-495E-8A20-55CCC65DD4CE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4AFB4-1214-4FB9-AAB8-86B28E5C35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7D3CF-9043-40DC-8E17-C05611E30034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C6066-7206-4EFC-B06C-9B0B93791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95251-A2C2-4DC4-A707-29093C8D7087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F9D94-8278-4FCE-AC97-65378B4A7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2D344-2086-473A-9E3B-7245DB49DBD5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AE3E0-4825-471B-B1B4-495904621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3CEF7-29D9-48AE-A0F9-7F2F324E7D10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58328-D185-48A3-AE6E-7243259B4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7D689-6AF9-4277-AE73-2B87440082ED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149B3-2D1D-415B-9FC1-B61EA57DE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D273E-B92F-44C6-A688-2AF29CFCE143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DE41E-F683-466E-A060-FB92E12A1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C96AB3-8028-4829-9AB5-FE9B0569CAD7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44BD20-2121-45F8-82A4-4F4B836C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 descr="рабочий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istergid.ru/image/upload/2011-08-07/330026694634_54d8732d6afa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4607/valenta-mog.133/0_6dcfa_54f39f53_orig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Заголовок 19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895350" y="1427163"/>
            <a:ext cx="7785100" cy="2438400"/>
          </a:xfrm>
        </p:spPr>
      </p:pic>
      <p:sp>
        <p:nvSpPr>
          <p:cNvPr id="13314" name="Подзаголовок 20"/>
          <p:cNvSpPr txBox="1">
            <a:spLocks/>
          </p:cNvSpPr>
          <p:nvPr/>
        </p:nvSpPr>
        <p:spPr bwMode="auto">
          <a:xfrm>
            <a:off x="1331913" y="44370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1600" b="1" i="1">
                <a:solidFill>
                  <a:srgbClr val="B4005A"/>
                </a:solidFill>
                <a:latin typeface="Constantia" pitchFamily="18" charset="0"/>
                <a:ea typeface="Aharoni"/>
                <a:cs typeface="Aharoni"/>
              </a:rPr>
              <a:t>    Олифирова Татьяна Ивановна,                                                            учитель русского языка  и литературы                                Северодонецкой СОШ № </a:t>
            </a:r>
            <a:r>
              <a:rPr lang="ru-RU" sz="1600" b="1" i="1">
                <a:solidFill>
                  <a:srgbClr val="B4005A"/>
                </a:solidFill>
                <a:latin typeface="Cambria" pitchFamily="18" charset="0"/>
                <a:ea typeface="Aharoni"/>
                <a:cs typeface="Aharoni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ChangeArrowheads="1"/>
          </p:cNvSpPr>
          <p:nvPr/>
        </p:nvSpPr>
        <p:spPr bwMode="auto">
          <a:xfrm>
            <a:off x="1258888" y="620713"/>
            <a:ext cx="68421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Вы можете использовать данное оформление </a:t>
            </a: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для создания своих презентаций, </a:t>
            </a: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но в своей презентации </a:t>
            </a: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должны указать источник шаблона:</a:t>
            </a:r>
            <a:r>
              <a:rPr lang="ru-RU" sz="32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 </a:t>
            </a:r>
            <a:endParaRPr lang="en-US" sz="3200" b="1" i="1">
              <a:solidFill>
                <a:srgbClr val="B4005A"/>
              </a:solidFill>
              <a:latin typeface="Garamond" pitchFamily="18" charset="0"/>
              <a:cs typeface="Arial" charset="0"/>
            </a:endParaRPr>
          </a:p>
          <a:p>
            <a:pPr algn="ctr"/>
            <a:endParaRPr lang="ru-RU" sz="2000">
              <a:solidFill>
                <a:srgbClr val="B4005A"/>
              </a:solidFill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Times New Roman" pitchFamily="18" charset="0"/>
                <a:cs typeface="Arial" charset="0"/>
              </a:rPr>
              <a:t>Олифирова Татьяна Ивановна,</a:t>
            </a: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Times New Roman" pitchFamily="18" charset="0"/>
                <a:cs typeface="Arial" charset="0"/>
              </a:rPr>
              <a:t>учитель русского языка и литературы</a:t>
            </a:r>
          </a:p>
          <a:p>
            <a:pPr algn="ctr"/>
            <a:r>
              <a:rPr lang="ru-RU" sz="2800" b="1" i="1">
                <a:solidFill>
                  <a:srgbClr val="B4005A"/>
                </a:solidFill>
                <a:latin typeface="Times New Roman" pitchFamily="18" charset="0"/>
                <a:cs typeface="Arial" charset="0"/>
              </a:rPr>
              <a:t>СОШ № 14 г. Северодонецка</a:t>
            </a:r>
          </a:p>
          <a:p>
            <a:pPr algn="ctr"/>
            <a:endParaRPr lang="ru-RU" sz="2800" b="1" i="1">
              <a:solidFill>
                <a:srgbClr val="B4005A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692275" y="4941888"/>
            <a:ext cx="6048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rgbClr val="B4005A"/>
                </a:solidFill>
                <a:latin typeface="Garamond" pitchFamily="18" charset="0"/>
                <a:cs typeface="Arial" charset="0"/>
              </a:rPr>
              <a:t>Желаю вам удачи и творческих успехов, уважаемые коллеги!</a:t>
            </a:r>
            <a:endParaRPr lang="ru-RU" sz="2800">
              <a:solidFill>
                <a:srgbClr val="B4005A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ямоугольни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6700" y="244475"/>
            <a:ext cx="6437313" cy="987425"/>
          </a:xfrm>
          <a:prstGeom prst="rect">
            <a:avLst/>
          </a:prstGeom>
          <a:noFill/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990600" y="1700213"/>
            <a:ext cx="7397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  <a:hlinkClick r:id="rId3"/>
              </a:rPr>
              <a:t>http://mistergid.ru/image/upload/2011-08-07/330026694634_54d8732d6afa.jpg</a:t>
            </a:r>
            <a:r>
              <a:rPr lang="en-US" sz="2400">
                <a:latin typeface="Calibri" pitchFamily="34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971550" y="2816225"/>
            <a:ext cx="784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  <a:hlinkClick r:id="rId4"/>
              </a:rPr>
              <a:t>http://img-fotki.yandex.ru/get/4607/valenta-mog.133/0_6dcfa_54f39f53_orig.jpg</a:t>
            </a:r>
            <a:r>
              <a:rPr lang="en-US" sz="2400">
                <a:latin typeface="Calibri" pitchFamily="34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52</Words>
  <Application>Microsoft Office PowerPoint</Application>
  <PresentationFormat>Экран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Calibri</vt:lpstr>
      <vt:lpstr>Arial</vt:lpstr>
      <vt:lpstr>Constantia</vt:lpstr>
      <vt:lpstr>Aharoni</vt:lpstr>
      <vt:lpstr>Cambria</vt:lpstr>
      <vt:lpstr>Garamond</vt:lpstr>
      <vt:lpstr>Times New Roman</vt:lpstr>
      <vt:lpstr>Тема Office</vt:lpstr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Мама</cp:lastModifiedBy>
  <cp:revision>9</cp:revision>
  <dcterms:created xsi:type="dcterms:W3CDTF">2015-04-12T12:32:11Z</dcterms:created>
  <dcterms:modified xsi:type="dcterms:W3CDTF">2015-04-12T19:16:38Z</dcterms:modified>
</cp:coreProperties>
</file>