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B800"/>
    <a:srgbClr val="E3DE00"/>
    <a:srgbClr val="FFFFD9"/>
    <a:srgbClr val="C80000"/>
    <a:srgbClr val="FFB9B9"/>
    <a:srgbClr val="00823B"/>
    <a:srgbClr val="71FFB1"/>
    <a:srgbClr val="71C2FF"/>
    <a:srgbClr val="266678"/>
    <a:srgbClr val="A7D6E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bg1">
                    <a:lumMod val="50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bg1">
                  <a:lumMod val="50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rgbClr val="FFFFD9"/>
          </a:solidFill>
          <a:ln w="38100" cap="rnd">
            <a:solidFill>
              <a:schemeClr val="bg1">
                <a:lumMod val="75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BCB8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BCB8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BCB8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BCB800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BCB800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BCB800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BCB800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BCB800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BCB800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BCB800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357290" y="2357431"/>
            <a:ext cx="7500990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BCB8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1357290" y="2214554"/>
            <a:ext cx="7358115" cy="3538803"/>
            <a:chOff x="607288" y="-815361"/>
            <a:chExt cx="7925152" cy="565951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BCB8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BCB8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BCB8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BCB8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BCB8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BCB8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BCB800"/>
                </a:solidFill>
              </a:endParaRPr>
            </a:p>
          </p:txBody>
        </p:sp>
        <p:sp>
          <p:nvSpPr>
            <p:cNvPr id="8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00233" y="500042"/>
            <a:ext cx="664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BCB800"/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  <a:r>
              <a:rPr lang="en-US" b="1" dirty="0">
                <a:solidFill>
                  <a:srgbClr val="BCB800"/>
                </a:solidFill>
                <a:latin typeface="Times New Roman" pitchFamily="18" charset="0"/>
                <a:cs typeface="Times New Roman" pitchFamily="18" charset="0"/>
              </a:rPr>
              <a:t>Microsoft Office PowerPoint</a:t>
            </a:r>
            <a:r>
              <a:rPr lang="ru-RU" b="1" dirty="0">
                <a:solidFill>
                  <a:srgbClr val="BCB800"/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0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29E00"/>
      </a:hlink>
      <a:folHlink>
        <a:srgbClr val="C4BD9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76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2014-11-07T17:01:55Z</dcterms:created>
  <dcterms:modified xsi:type="dcterms:W3CDTF">2014-11-07T17:50:41Z</dcterms:modified>
</cp:coreProperties>
</file>