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9288-8F8E-40A7-9429-F61EDB6D078C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EBEB5-042A-49F4-BB6A-7FB56AF6C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9288-8F8E-40A7-9429-F61EDB6D078C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EBEB5-042A-49F4-BB6A-7FB56AF6C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9288-8F8E-40A7-9429-F61EDB6D078C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EBEB5-042A-49F4-BB6A-7FB56AF6C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9288-8F8E-40A7-9429-F61EDB6D078C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EBEB5-042A-49F4-BB6A-7FB56AF6C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9288-8F8E-40A7-9429-F61EDB6D078C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EBEB5-042A-49F4-BB6A-7FB56AF6C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9288-8F8E-40A7-9429-F61EDB6D078C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EBEB5-042A-49F4-BB6A-7FB56AF6C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9288-8F8E-40A7-9429-F61EDB6D078C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EBEB5-042A-49F4-BB6A-7FB56AF6C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9288-8F8E-40A7-9429-F61EDB6D078C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EBEB5-042A-49F4-BB6A-7FB56AF6C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9288-8F8E-40A7-9429-F61EDB6D078C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EBEB5-042A-49F4-BB6A-7FB56AF6C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9288-8F8E-40A7-9429-F61EDB6D078C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EBEB5-042A-49F4-BB6A-7FB56AF6C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9288-8F8E-40A7-9429-F61EDB6D078C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EBEB5-042A-49F4-BB6A-7FB56AF6C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D9288-8F8E-40A7-9429-F61EDB6D078C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EBEB5-042A-49F4-BB6A-7FB56AF6C18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nachalo4ka.ru/wp-content/uploads/2014/06/Morskaya-zagotovka-dlya-fona-600x450.png" TargetMode="External"/><Relationship Id="rId2" Type="http://schemas.openxmlformats.org/officeDocument/2006/relationships/hyperlink" Target="http://nachalo4ka.ru/wp-content/uploads/2014/06/more-peyzazh-fon-6-600x510.jpg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linda6035.ucoz.ru/" TargetMode="External"/><Relationship Id="rId4" Type="http://schemas.openxmlformats.org/officeDocument/2006/relationships/hyperlink" Target="http://img-fotki.yandex.ru/get/4134/16969765.ee/0_6f8a6_fbf9832e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500034" y="1214422"/>
            <a:ext cx="8215370" cy="3143272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467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14290"/>
            <a:ext cx="82868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http://nachalo4ka.ru/wp-content/uploads/2014/06/more-peyzazh-fon-6-600x510.jpg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Рамка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http://nachalo4ka.ru/wp-content/uploads/2014/06/Morskaya-zagotovka-dlya-fona-600x450.png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Мышь-пират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img-fotki.yandex.ru/get/4134/16969765.ee/0_6f8a6_fbf9832e_M.png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prstClr val="black"/>
              </a:solidFill>
            </a:endParaRPr>
          </a:p>
        </p:txBody>
      </p:sp>
      <p:grpSp>
        <p:nvGrpSpPr>
          <p:cNvPr id="3" name="Группа 6"/>
          <p:cNvGrpSpPr/>
          <p:nvPr/>
        </p:nvGrpSpPr>
        <p:grpSpPr>
          <a:xfrm>
            <a:off x="428596" y="1785926"/>
            <a:ext cx="8358246" cy="4046856"/>
            <a:chOff x="539750" y="2595838"/>
            <a:chExt cx="7993063" cy="3952725"/>
          </a:xfrm>
        </p:grpSpPr>
        <p:grpSp>
          <p:nvGrpSpPr>
            <p:cNvPr id="4" name="Группа 1"/>
            <p:cNvGrpSpPr>
              <a:grpSpLocks/>
            </p:cNvGrpSpPr>
            <p:nvPr/>
          </p:nvGrpSpPr>
          <p:grpSpPr bwMode="auto">
            <a:xfrm>
              <a:off x="539750" y="2595838"/>
              <a:ext cx="7993063" cy="3452747"/>
              <a:chOff x="539552" y="749385"/>
              <a:chExt cx="7992888" cy="4316115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539552" y="749385"/>
                <a:ext cx="7992888" cy="36451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7" name="Прямоугольник 3"/>
              <p:cNvSpPr>
                <a:spLocks noChangeArrowheads="1"/>
              </p:cNvSpPr>
              <p:nvPr/>
            </p:nvSpPr>
            <p:spPr bwMode="auto">
              <a:xfrm>
                <a:off x="2657326" y="4417865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5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2411760" y="6093296"/>
              <a:ext cx="4136371" cy="455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84</Words>
  <Application>Microsoft Office PowerPoint</Application>
  <PresentationFormat>Экран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2014-06-22T09:15:40Z</dcterms:created>
  <dcterms:modified xsi:type="dcterms:W3CDTF">2014-06-22T09:17:16Z</dcterms:modified>
</cp:coreProperties>
</file>