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52565-2C12-4C62-BF55-A16863FA290A}" type="datetimeFigureOut">
              <a:rPr lang="ru-RU" smtClean="0"/>
              <a:pPr/>
              <a:t>24.07.2014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66948-56A3-46C6-BAE4-9AA5B19AB2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52565-2C12-4C62-BF55-A16863FA290A}" type="datetimeFigureOut">
              <a:rPr lang="ru-RU" smtClean="0"/>
              <a:pPr/>
              <a:t>24.07.2014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66948-56A3-46C6-BAE4-9AA5B19AB2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52565-2C12-4C62-BF55-A16863FA290A}" type="datetimeFigureOut">
              <a:rPr lang="ru-RU" smtClean="0"/>
              <a:pPr/>
              <a:t>24.07.2014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66948-56A3-46C6-BAE4-9AA5B19AB2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52565-2C12-4C62-BF55-A16863FA290A}" type="datetimeFigureOut">
              <a:rPr lang="ru-RU" smtClean="0"/>
              <a:pPr/>
              <a:t>24.07.2014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66948-56A3-46C6-BAE4-9AA5B19AB2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52565-2C12-4C62-BF55-A16863FA290A}" type="datetimeFigureOut">
              <a:rPr lang="ru-RU" smtClean="0"/>
              <a:pPr/>
              <a:t>24.07.2014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66948-56A3-46C6-BAE4-9AA5B19AB2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52565-2C12-4C62-BF55-A16863FA290A}" type="datetimeFigureOut">
              <a:rPr lang="ru-RU" smtClean="0"/>
              <a:pPr/>
              <a:t>24.07.2014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66948-56A3-46C6-BAE4-9AA5B19AB2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52565-2C12-4C62-BF55-A16863FA290A}" type="datetimeFigureOut">
              <a:rPr lang="ru-RU" smtClean="0"/>
              <a:pPr/>
              <a:t>24.07.2014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66948-56A3-46C6-BAE4-9AA5B19AB2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52565-2C12-4C62-BF55-A16863FA290A}" type="datetimeFigureOut">
              <a:rPr lang="ru-RU" smtClean="0"/>
              <a:pPr/>
              <a:t>24.07.2014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66948-56A3-46C6-BAE4-9AA5B19AB2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52565-2C12-4C62-BF55-A16863FA290A}" type="datetimeFigureOut">
              <a:rPr lang="ru-RU" smtClean="0"/>
              <a:pPr/>
              <a:t>24.07.2014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66948-56A3-46C6-BAE4-9AA5B19AB2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52565-2C12-4C62-BF55-A16863FA290A}" type="datetimeFigureOut">
              <a:rPr lang="ru-RU" smtClean="0"/>
              <a:pPr/>
              <a:t>24.07.2014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66948-56A3-46C6-BAE4-9AA5B19AB2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52565-2C12-4C62-BF55-A16863FA290A}" type="datetimeFigureOut">
              <a:rPr lang="ru-RU" smtClean="0"/>
              <a:pPr/>
              <a:t>24.07.2014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66948-56A3-46C6-BAE4-9AA5B19AB2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52565-2C12-4C62-BF55-A16863FA290A}" type="datetimeFigureOut">
              <a:rPr lang="ru-RU" smtClean="0"/>
              <a:pPr/>
              <a:t>24.07.2014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F66948-56A3-46C6-BAE4-9AA5B19AB2B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6520/108950446.113/0_cd1fc_4b1c61ad_S" TargetMode="External"/><Relationship Id="rId2" Type="http://schemas.openxmlformats.org/officeDocument/2006/relationships/hyperlink" Target="http://img-fotki.yandex.ru/get/6510/134091466.a/0_8eade_b145a1ba_S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g-fotki.yandex.ru/get/19/108950446.6d/0_b4102_1793a431_S" TargetMode="External"/><Relationship Id="rId5" Type="http://schemas.openxmlformats.org/officeDocument/2006/relationships/hyperlink" Target="http://img-fotki.yandex.ru/get/9511/134091466.ce/0_cb245_e401dbc8_S" TargetMode="External"/><Relationship Id="rId4" Type="http://schemas.openxmlformats.org/officeDocument/2006/relationships/hyperlink" Target="http://img-fotki.yandex.ru/get/6423/108950446.113/0_cd1e7_4caa1851_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1928794" y="2357430"/>
            <a:ext cx="6643734" cy="4000528"/>
            <a:chOff x="1115616" y="2146448"/>
            <a:chExt cx="7165477" cy="454058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22007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bg1">
                      <a:lumMod val="50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</a:t>
              </a:r>
              <a:r>
                <a:rPr lang="ru-RU" sz="60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bg1">
                      <a:lumMod val="50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презентации</a:t>
              </a:r>
            </a:p>
            <a:p>
              <a:pPr algn="ctr">
                <a:defRPr/>
              </a:pPr>
              <a:r>
                <a:rPr lang="ru-RU" sz="60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bg1">
                      <a:lumMod val="50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по математике</a:t>
              </a: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714480" y="1071546"/>
            <a:ext cx="6786611" cy="4925530"/>
            <a:chOff x="607488" y="1344094"/>
            <a:chExt cx="7925326" cy="5134179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177734"/>
              <a:chOff x="607288" y="-815361"/>
              <a:chExt cx="7925152" cy="5222388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39289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chemeClr val="bg1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bg1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bg1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chemeClr val="bg1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chemeClr val="bg1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bg1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1366078" y="3885681"/>
                <a:ext cx="6491880" cy="5213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dirty="0" smtClean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http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://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linda6035.ucoz.ru/</a:t>
                </a:r>
                <a:r>
                  <a:rPr lang="ru-RU" sz="2000" smtClean="0">
                    <a:solidFill>
                      <a:prstClr val="black"/>
                    </a:solidFill>
                    <a:latin typeface="Monotype Corsiva" pitchFamily="66" charset="0"/>
                  </a:rPr>
                  <a:t>   </a:t>
                </a:r>
                <a:r>
                  <a:rPr lang="ru-RU" sz="2000" smtClean="0">
                    <a:solidFill>
                      <a:prstClr val="black"/>
                    </a:solidFill>
                    <a:latin typeface="Monotype Corsiva" pitchFamily="66" charset="0"/>
                  </a:rPr>
                  <a:t> </a:t>
                </a:r>
                <a:r>
                  <a:rPr lang="ru-RU" sz="2000" smtClean="0">
                    <a:latin typeface="Monotype Corsiva" pitchFamily="66" charset="0"/>
                  </a:rPr>
                  <a:t> </a:t>
                </a:r>
                <a:endParaRPr lang="ru-RU" sz="2000" dirty="0" smtClean="0">
                  <a:latin typeface="Monotype Corsiva" pitchFamily="66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169022" y="6093296"/>
              <a:ext cx="5051094" cy="3849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>
                      <a:lumMod val="50000"/>
                    </a:schemeClr>
                  </a:solidFill>
                </a:rPr>
                <a:t>СПАСИБО АВТОРАМ ФОНОВ И КАРТИНОК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5918" y="357166"/>
            <a:ext cx="6891688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>
              <a:lnSpc>
                <a:spcPct val="150000"/>
              </a:lnSpc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Кубики с цифрами  </a:t>
            </a:r>
            <a:r>
              <a:rPr lang="ru-RU" sz="1400" u="sng" dirty="0">
                <a:latin typeface="Times New Roman" pitchFamily="18" charset="0"/>
                <a:cs typeface="Times New Roman" pitchFamily="18" charset="0"/>
                <a:hlinkClick r:id="rId2"/>
              </a:rPr>
              <a:t>http://img-fotki.yandex.ru/get/6510/134091466.a/0_8eade_b145a1ba_S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Сова </a:t>
            </a:r>
            <a:r>
              <a:rPr lang="ru-RU" sz="1400" u="sng" dirty="0">
                <a:latin typeface="Times New Roman" pitchFamily="18" charset="0"/>
                <a:cs typeface="Times New Roman" pitchFamily="18" charset="0"/>
                <a:hlinkClick r:id="rId3"/>
              </a:rPr>
              <a:t>http://img-fotki.yandex.ru/get/6520/108950446.113/0_cd1fc_4b1c61ad_S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Циркуль </a:t>
            </a:r>
            <a:r>
              <a:rPr lang="ru-RU" sz="1400" u="sng" dirty="0">
                <a:latin typeface="Times New Roman" pitchFamily="18" charset="0"/>
                <a:cs typeface="Times New Roman" pitchFamily="18" charset="0"/>
                <a:hlinkClick r:id="rId4"/>
              </a:rPr>
              <a:t>http://img-fotki.yandex.ru/get/6423/108950446.113/0_cd1e7_4caa1851_S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Цифра 5 </a:t>
            </a:r>
            <a:r>
              <a:rPr lang="ru-RU" sz="1400" u="sng" dirty="0">
                <a:latin typeface="Times New Roman" pitchFamily="18" charset="0"/>
                <a:cs typeface="Times New Roman" pitchFamily="18" charset="0"/>
                <a:hlinkClick r:id="rId5"/>
              </a:rPr>
              <a:t>http://img-fotki.yandex.ru/get/9511/134091466.ce/0_cb245_e401dbc8_S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Блокнот с ручкой </a:t>
            </a:r>
            <a:r>
              <a:rPr lang="ru-RU" sz="1400" u="sng" dirty="0">
                <a:latin typeface="Times New Roman" pitchFamily="18" charset="0"/>
                <a:cs typeface="Times New Roman" pitchFamily="18" charset="0"/>
                <a:hlinkClick r:id="rId6"/>
              </a:rPr>
              <a:t>http://img-fotki.yandex.ru/get/19/108950446.6d/0_b4102_1793a431_S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F3F3F"/>
      </a:hlink>
      <a:folHlink>
        <a:srgbClr val="7F7F7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99</Words>
  <Application>Microsoft Office PowerPoint</Application>
  <PresentationFormat>Экран (4:3)</PresentationFormat>
  <Paragraphs>26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</cp:revision>
  <dcterms:created xsi:type="dcterms:W3CDTF">2014-07-09T12:43:29Z</dcterms:created>
  <dcterms:modified xsi:type="dcterms:W3CDTF">2014-07-24T16:02:52Z</dcterms:modified>
</cp:coreProperties>
</file>