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Wallpaper-Fiamma-Rosso-arancione-giallo-caldo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66534"/>
            <a:chOff x="1115616" y="2146448"/>
            <a:chExt cx="7165477" cy="4615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6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14356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http://it.wallpaperswiki.org/wallpapers/2012/11/Wallpaper-Fiamma-Rosso-arancione-giallo-caldo-485x728.jpg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FFC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2014-06-24T15:51:35Z</dcterms:created>
  <dcterms:modified xsi:type="dcterms:W3CDTF">2015-05-10T14:07:31Z</dcterms:modified>
</cp:coreProperties>
</file>