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0000"/>
    <a:srgbClr val="FFB9B9"/>
    <a:srgbClr val="00823B"/>
    <a:srgbClr val="71FFB1"/>
    <a:srgbClr val="71C2FF"/>
    <a:srgbClr val="266678"/>
    <a:srgbClr val="A7D6E3"/>
    <a:srgbClr val="87C7D9"/>
    <a:srgbClr val="8A0000"/>
    <a:srgbClr val="FF8B8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6611779"/>
            <a:ext cx="14494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istral" pitchFamily="66" charset="0"/>
                <a:ea typeface="+mn-ea"/>
                <a:cs typeface="+mn-cs"/>
              </a:rPr>
              <a:t>© Фокина Лидия Петровна </a:t>
            </a:r>
            <a:endParaRPr lang="ru-RU" sz="1000" kern="1200" dirty="0">
              <a:solidFill>
                <a:schemeClr val="accent4">
                  <a:lumMod val="20000"/>
                  <a:lumOff val="80000"/>
                </a:schemeClr>
              </a:solidFill>
              <a:latin typeface="Mistral" pitchFamily="66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857224" y="214290"/>
            <a:ext cx="8072494" cy="6429420"/>
          </a:xfrm>
          <a:prstGeom prst="rect">
            <a:avLst/>
          </a:prstGeom>
          <a:solidFill>
            <a:schemeClr val="bg1"/>
          </a:solidFill>
          <a:ln w="38100" cap="rnd">
            <a:solidFill>
              <a:schemeClr val="bg1">
                <a:lumMod val="65000"/>
              </a:schemeClr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357158" y="1000108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 userDrawn="1"/>
        </p:nvGrpSpPr>
        <p:grpSpPr>
          <a:xfrm>
            <a:off x="357158" y="1658925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357158" y="2317742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357158" y="2976559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28" name="Овал 2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357158" y="3635376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34" name="Овал 33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 userDrawn="1"/>
        </p:nvGrpSpPr>
        <p:grpSpPr>
          <a:xfrm>
            <a:off x="357158" y="4294193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40" name="Овал 3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 userDrawn="1"/>
        </p:nvGrpSpPr>
        <p:grpSpPr>
          <a:xfrm>
            <a:off x="357158" y="4953010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46" name="Овал 4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/>
          <p:cNvGrpSpPr/>
          <p:nvPr userDrawn="1"/>
        </p:nvGrpSpPr>
        <p:grpSpPr>
          <a:xfrm>
            <a:off x="357158" y="6270645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52" name="Овал 5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Группа 56"/>
          <p:cNvGrpSpPr/>
          <p:nvPr userDrawn="1"/>
        </p:nvGrpSpPr>
        <p:grpSpPr>
          <a:xfrm>
            <a:off x="357158" y="5611827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58" name="Овал 5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Группа 63"/>
          <p:cNvGrpSpPr/>
          <p:nvPr userDrawn="1"/>
        </p:nvGrpSpPr>
        <p:grpSpPr>
          <a:xfrm>
            <a:off x="357158" y="341291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65" name="Овал 6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357290" y="2357431"/>
            <a:ext cx="7500990" cy="4214841"/>
            <a:chOff x="1115616" y="2146449"/>
            <a:chExt cx="7165477" cy="45405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1357290" y="2214554"/>
            <a:ext cx="7358115" cy="3538803"/>
            <a:chOff x="607288" y="-815361"/>
            <a:chExt cx="7925152" cy="565951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prstClr val="black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8" name="Прямоугольник 3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prstClr val="black"/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prstClr val="black"/>
                </a:solidFill>
                <a:latin typeface="Monotype Corsiva" pitchFamily="66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000233" y="500042"/>
            <a:ext cx="6643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Элементы спирали нарисованы автором при помощи фигур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Microsoft Office PowerPoint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2007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C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76</Words>
  <Application>Microsoft Office PowerPoint</Application>
  <PresentationFormat>Экран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</cp:revision>
  <dcterms:created xsi:type="dcterms:W3CDTF">2014-11-07T17:01:55Z</dcterms:created>
  <dcterms:modified xsi:type="dcterms:W3CDTF">2014-11-07T18:04:48Z</dcterms:modified>
</cp:coreProperties>
</file>