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3710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75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14348" y="2357431"/>
            <a:ext cx="814393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00100" y="500042"/>
            <a:ext cx="7837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endParaRPr lang="ru-RU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Office PowerPoint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76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2014-11-22T17:16:34Z</dcterms:created>
  <dcterms:modified xsi:type="dcterms:W3CDTF">2014-11-22T17:54:12Z</dcterms:modified>
</cp:coreProperties>
</file>