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4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pPr/>
              <a:t>17.05.2015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pPr/>
              <a:t>17.05.2015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pPr/>
              <a:t>17.05.2015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pPr/>
              <a:t>17.05.2015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pPr/>
              <a:t>17.05.2015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pPr/>
              <a:t>17.05.2015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pPr/>
              <a:t>17.05.2015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pPr/>
              <a:t>17.05.2015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pPr/>
              <a:t>17.05.2015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pPr/>
              <a:t>17.05.2015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pPr/>
              <a:t>17.05.2015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linda6035.ucoz.ru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6"/>
          <p:cNvGrpSpPr/>
          <p:nvPr/>
        </p:nvGrpSpPr>
        <p:grpSpPr>
          <a:xfrm>
            <a:off x="1071538" y="2357431"/>
            <a:ext cx="7786742" cy="4214841"/>
            <a:chOff x="1115616" y="2146449"/>
            <a:chExt cx="7165477" cy="4540579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1115616" y="2146449"/>
              <a:ext cx="7165477" cy="10941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6000" b="1" dirty="0">
                  <a:ln w="19050">
                    <a:solidFill>
                      <a:prstClr val="white"/>
                    </a:solidFill>
                    <a:prstDash val="solid"/>
                  </a:ln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</a:rPr>
                <a:t>Шаблон презентации</a:t>
              </a: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2187089" y="5085184"/>
              <a:ext cx="5084703" cy="16018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Автор : Фокина Лидия Петровна, 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учитель начальных классов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МКОУ «СОШ ст. Евсино» </a:t>
              </a:r>
            </a:p>
            <a:p>
              <a:pPr algn="ctr">
                <a:defRPr/>
              </a:pPr>
              <a:r>
                <a:rPr lang="ru-RU" dirty="0" err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Искитимского</a:t>
              </a: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района Новосибирской области</a:t>
              </a:r>
            </a:p>
            <a:p>
              <a:pPr algn="ctr">
                <a:defRPr/>
              </a:pPr>
              <a:r>
                <a:rPr lang="ru-RU" dirty="0" smtClean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2015</a:t>
              </a:r>
              <a:endParaRPr lang="ru-RU" dirty="0">
                <a:solidFill>
                  <a:prstClr val="black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>
            <a:grpSpLocks/>
          </p:cNvGrpSpPr>
          <p:nvPr/>
        </p:nvGrpSpPr>
        <p:grpSpPr bwMode="auto">
          <a:xfrm>
            <a:off x="714348" y="2214554"/>
            <a:ext cx="8215370" cy="3538803"/>
            <a:chOff x="607288" y="-815361"/>
            <a:chExt cx="7925152" cy="5659512"/>
          </a:xfrm>
        </p:grpSpPr>
        <p:sp>
          <p:nvSpPr>
            <p:cNvPr id="3" name="Прямоугольник 2"/>
            <p:cNvSpPr/>
            <p:nvPr/>
          </p:nvSpPr>
          <p:spPr>
            <a:xfrm>
              <a:off x="607288" y="-815361"/>
              <a:ext cx="7925152" cy="47745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latin typeface="Monotype Corsiva" pitchFamily="66" charset="0"/>
                </a:rPr>
                <a:t>Вы можете использовать 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latin typeface="Monotype Corsiva" pitchFamily="66" charset="0"/>
                </a:rPr>
                <a:t>данное оформление 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latin typeface="Monotype Corsiva" pitchFamily="66" charset="0"/>
                </a:rPr>
                <a:t>для создания своих презентаций, 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latin typeface="Monotype Corsiva" pitchFamily="66" charset="0"/>
                </a:rPr>
                <a:t>но в своей презентации вы должны указать 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latin typeface="Monotype Corsiva" pitchFamily="66" charset="0"/>
                </a:rPr>
                <a:t>источник шаблона: </a:t>
              </a:r>
            </a:p>
            <a:p>
              <a:pPr algn="ctr">
                <a:defRPr/>
              </a:pPr>
              <a:endParaRPr lang="ru-RU" sz="800" dirty="0">
                <a:solidFill>
                  <a:prstClr val="black"/>
                </a:solidFill>
                <a:latin typeface="Monotype Corsiva" pitchFamily="66" charset="0"/>
              </a:endParaRPr>
            </a:p>
            <a:p>
              <a:pPr algn="ctr">
                <a:defRPr/>
              </a:pPr>
              <a:r>
                <a:rPr lang="ru-RU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Фокина Лидия Петровна</a:t>
              </a:r>
            </a:p>
            <a:p>
              <a:pPr algn="ctr">
                <a:defRPr/>
              </a:pPr>
              <a:r>
                <a:rPr lang="ru-RU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учитель начальных классов</a:t>
              </a:r>
            </a:p>
            <a:p>
              <a:pPr algn="ctr">
                <a:defRPr/>
              </a:pPr>
              <a:r>
                <a:rPr lang="ru-RU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МКОУ «СОШ ст. Евсино»</a:t>
              </a:r>
            </a:p>
            <a:p>
              <a:pPr algn="ctr">
                <a:defRPr/>
              </a:pPr>
              <a:r>
                <a:rPr lang="ru-RU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Искитимского</a:t>
              </a:r>
              <a:r>
                <a:rPr lang="ru-RU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района</a:t>
              </a:r>
            </a:p>
            <a:p>
              <a:pPr algn="ctr">
                <a:defRPr/>
              </a:pPr>
              <a:r>
                <a:rPr lang="ru-RU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Новосибирской области</a:t>
              </a:r>
              <a:endParaRPr lang="ru-RU" dirty="0"/>
            </a:p>
          </p:txBody>
        </p:sp>
        <p:sp>
          <p:nvSpPr>
            <p:cNvPr id="4" name="Прямоугольник 3"/>
            <p:cNvSpPr>
              <a:spLocks noChangeArrowheads="1"/>
            </p:cNvSpPr>
            <p:nvPr/>
          </p:nvSpPr>
          <p:spPr bwMode="auto">
            <a:xfrm>
              <a:off x="2699547" y="4196516"/>
              <a:ext cx="3628503" cy="6476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2000" b="1" dirty="0">
                  <a:solidFill>
                    <a:prstClr val="black"/>
                  </a:solidFill>
                  <a:latin typeface="Monotype Corsiva" pitchFamily="66" charset="0"/>
                </a:rPr>
                <a:t>Сайт </a:t>
              </a:r>
              <a:r>
                <a:rPr lang="en-US" sz="2000" b="1" dirty="0">
                  <a:solidFill>
                    <a:prstClr val="black"/>
                  </a:solidFill>
                  <a:latin typeface="Monotype Corsiva" pitchFamily="66" charset="0"/>
                  <a:hlinkClick r:id="rId2"/>
                </a:rPr>
                <a:t>http://linda6035.ucoz.ru/</a:t>
              </a:r>
              <a:r>
                <a:rPr lang="ru-RU" sz="2000" b="1" dirty="0">
                  <a:solidFill>
                    <a:prstClr val="black"/>
                  </a:solidFill>
                  <a:latin typeface="Monotype Corsiva" pitchFamily="66" charset="0"/>
                </a:rPr>
                <a:t>    </a:t>
              </a:r>
              <a:r>
                <a:rPr lang="ru-RU" sz="2000" b="1" i="1" dirty="0">
                  <a:solidFill>
                    <a:prstClr val="black"/>
                  </a:solidFill>
                  <a:latin typeface="Monotype Corsiva" pitchFamily="66" charset="0"/>
                </a:rPr>
                <a:t>  </a:t>
              </a:r>
              <a:endParaRPr lang="ru-RU" sz="2000" b="1" dirty="0">
                <a:solidFill>
                  <a:prstClr val="black"/>
                </a:solidFill>
                <a:latin typeface="Monotype Corsiva" pitchFamily="66" charset="0"/>
              </a:endParaRPr>
            </a:p>
          </p:txBody>
        </p:sp>
      </p:grp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214414" y="407709"/>
            <a:ext cx="764386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Интернет-ресурсы:</a:t>
            </a:r>
            <a:endParaRPr kumimoji="0" lang="ru-RU" sz="20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Отрисовки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  и фон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Уверской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  Елены Борисовны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23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262626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73</Words>
  <Application>Microsoft Office PowerPoint</Application>
  <PresentationFormat>Экран (4:3)</PresentationFormat>
  <Paragraphs>20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6</cp:revision>
  <dcterms:created xsi:type="dcterms:W3CDTF">2014-11-22T17:16:34Z</dcterms:created>
  <dcterms:modified xsi:type="dcterms:W3CDTF">2015-05-17T15:57:35Z</dcterms:modified>
</cp:coreProperties>
</file>