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DAE3"/>
    <a:srgbClr val="E64897"/>
    <a:srgbClr val="71AE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112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AD41F-0C20-476E-BB0F-00779ECA7369}" type="datetimeFigureOut">
              <a:rPr lang="ru-RU" smtClean="0"/>
              <a:pPr/>
              <a:t>29.07.2014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33421-E520-45CF-BC2A-8E034A98BC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олилиния 7"/>
          <p:cNvSpPr/>
          <p:nvPr userDrawn="1"/>
        </p:nvSpPr>
        <p:spPr>
          <a:xfrm>
            <a:off x="323528" y="476672"/>
            <a:ext cx="2664296" cy="1776971"/>
          </a:xfrm>
          <a:custGeom>
            <a:avLst/>
            <a:gdLst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300040 w 2664296"/>
              <a:gd name="connsiteY2" fmla="*/ 0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153249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300039 w 2664296"/>
              <a:gd name="connsiteY11" fmla="*/ 1809433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432048 w 2701866"/>
              <a:gd name="connsiteY13" fmla="*/ 1737426 h 1809433"/>
              <a:gd name="connsiteX14" fmla="*/ 87879 w 2701866"/>
              <a:gd name="connsiteY14" fmla="*/ 1721553 h 1809433"/>
              <a:gd name="connsiteX15" fmla="*/ 0 w 2701866"/>
              <a:gd name="connsiteY15" fmla="*/ 1509393 h 1809433"/>
              <a:gd name="connsiteX16" fmla="*/ 0 w 2701866"/>
              <a:gd name="connsiteY16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432048 w 2701866"/>
              <a:gd name="connsiteY14" fmla="*/ 1737426 h 1809433"/>
              <a:gd name="connsiteX15" fmla="*/ 87879 w 2701866"/>
              <a:gd name="connsiteY15" fmla="*/ 1721553 h 1809433"/>
              <a:gd name="connsiteX16" fmla="*/ 0 w 2701866"/>
              <a:gd name="connsiteY16" fmla="*/ 1509393 h 1809433"/>
              <a:gd name="connsiteX17" fmla="*/ 0 w 2701866"/>
              <a:gd name="connsiteY17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728192 w 2701866"/>
              <a:gd name="connsiteY12" fmla="*/ 1665418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884229 w 2721999"/>
              <a:gd name="connsiteY14" fmla="*/ 1737426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956238 w 2721999"/>
              <a:gd name="connsiteY14" fmla="*/ 1521402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21402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8 w 2734001"/>
              <a:gd name="connsiteY12" fmla="*/ 1593410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968239 w 2734000"/>
              <a:gd name="connsiteY14" fmla="*/ 1593410 h 1809433"/>
              <a:gd name="connsiteX15" fmla="*/ 752215 w 2734000"/>
              <a:gd name="connsiteY15" fmla="*/ 1665418 h 1809433"/>
              <a:gd name="connsiteX16" fmla="*/ 120013 w 2734000"/>
              <a:gd name="connsiteY16" fmla="*/ 1721553 h 1809433"/>
              <a:gd name="connsiteX17" fmla="*/ 32134 w 2734000"/>
              <a:gd name="connsiteY17" fmla="*/ 1509393 h 1809433"/>
              <a:gd name="connsiteX18" fmla="*/ 32134 w 2734000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328278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680206 w 2734000"/>
              <a:gd name="connsiteY3" fmla="*/ 153250 h 1809433"/>
              <a:gd name="connsiteX4" fmla="*/ 1328278 w 2734000"/>
              <a:gd name="connsiteY4" fmla="*/ 9234 h 1809433"/>
              <a:gd name="connsiteX5" fmla="*/ 1840199 w 2734000"/>
              <a:gd name="connsiteY5" fmla="*/ 104061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680206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752214 w 2734000"/>
              <a:gd name="connsiteY3" fmla="*/ 81242 h 1809433"/>
              <a:gd name="connsiteX4" fmla="*/ 1328278 w 2734000"/>
              <a:gd name="connsiteY4" fmla="*/ 9234 h 1809433"/>
              <a:gd name="connsiteX5" fmla="*/ 1904342 w 2734000"/>
              <a:gd name="connsiteY5" fmla="*/ 81242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6 w 2734000"/>
              <a:gd name="connsiteY13" fmla="*/ 1668185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668185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904342 w 2696430"/>
              <a:gd name="connsiteY13" fmla="*/ 1740193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608551 w 2696430"/>
              <a:gd name="connsiteY10" fmla="*/ 1724321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552414 w 2696430"/>
              <a:gd name="connsiteY10" fmla="*/ 1668185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92088 w 2664296"/>
              <a:gd name="connsiteY18" fmla="*/ 1668185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504056 w 2664296"/>
              <a:gd name="connsiteY19" fmla="*/ 1668185 h 1752194"/>
              <a:gd name="connsiteX20" fmla="*/ 87879 w 2664296"/>
              <a:gd name="connsiteY20" fmla="*/ 1724320 h 1752194"/>
              <a:gd name="connsiteX21" fmla="*/ 0 w 2664296"/>
              <a:gd name="connsiteY21" fmla="*/ 1512160 h 1752194"/>
              <a:gd name="connsiteX22" fmla="*/ 0 w 2664296"/>
              <a:gd name="connsiteY22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870370"/>
              <a:gd name="connsiteX1" fmla="*/ 87880 w 2664296"/>
              <a:gd name="connsiteY1" fmla="*/ 99879 h 1870370"/>
              <a:gd name="connsiteX2" fmla="*/ 504056 w 2664296"/>
              <a:gd name="connsiteY2" fmla="*/ 84009 h 1870370"/>
              <a:gd name="connsiteX3" fmla="*/ 720080 w 2664296"/>
              <a:gd name="connsiteY3" fmla="*/ 156017 h 1870370"/>
              <a:gd name="connsiteX4" fmla="*/ 1296144 w 2664296"/>
              <a:gd name="connsiteY4" fmla="*/ 12001 h 1870370"/>
              <a:gd name="connsiteX5" fmla="*/ 1872208 w 2664296"/>
              <a:gd name="connsiteY5" fmla="*/ 84009 h 1870370"/>
              <a:gd name="connsiteX6" fmla="*/ 2364257 w 2664296"/>
              <a:gd name="connsiteY6" fmla="*/ 12000 h 1870370"/>
              <a:gd name="connsiteX7" fmla="*/ 2576417 w 2664296"/>
              <a:gd name="connsiteY7" fmla="*/ 99880 h 1870370"/>
              <a:gd name="connsiteX8" fmla="*/ 2664296 w 2664296"/>
              <a:gd name="connsiteY8" fmla="*/ 312040 h 1870370"/>
              <a:gd name="connsiteX9" fmla="*/ 2664296 w 2664296"/>
              <a:gd name="connsiteY9" fmla="*/ 1512161 h 1870370"/>
              <a:gd name="connsiteX10" fmla="*/ 2520280 w 2664296"/>
              <a:gd name="connsiteY10" fmla="*/ 1668185 h 1870370"/>
              <a:gd name="connsiteX11" fmla="*/ 2304256 w 2664296"/>
              <a:gd name="connsiteY11" fmla="*/ 1740193 h 1870370"/>
              <a:gd name="connsiteX12" fmla="*/ 1944216 w 2664296"/>
              <a:gd name="connsiteY12" fmla="*/ 1740193 h 1870370"/>
              <a:gd name="connsiteX13" fmla="*/ 1872208 w 2664296"/>
              <a:gd name="connsiteY13" fmla="*/ 1740193 h 1870370"/>
              <a:gd name="connsiteX14" fmla="*/ 1872208 w 2664296"/>
              <a:gd name="connsiteY14" fmla="*/ 1740193 h 1870370"/>
              <a:gd name="connsiteX15" fmla="*/ 1512168 w 2664296"/>
              <a:gd name="connsiteY15" fmla="*/ 1668185 h 1870370"/>
              <a:gd name="connsiteX16" fmla="*/ 1296144 w 2664296"/>
              <a:gd name="connsiteY16" fmla="*/ 1668185 h 1870370"/>
              <a:gd name="connsiteX17" fmla="*/ 1080120 w 2664296"/>
              <a:gd name="connsiteY17" fmla="*/ 1812201 h 1870370"/>
              <a:gd name="connsiteX18" fmla="*/ 792088 w 2664296"/>
              <a:gd name="connsiteY18" fmla="*/ 1668185 h 1870370"/>
              <a:gd name="connsiteX19" fmla="*/ 648072 w 2664296"/>
              <a:gd name="connsiteY19" fmla="*/ 1668185 h 1870370"/>
              <a:gd name="connsiteX20" fmla="*/ 504056 w 2664296"/>
              <a:gd name="connsiteY20" fmla="*/ 1668185 h 1870370"/>
              <a:gd name="connsiteX21" fmla="*/ 87879 w 2664296"/>
              <a:gd name="connsiteY21" fmla="*/ 1724320 h 1870370"/>
              <a:gd name="connsiteX22" fmla="*/ 0 w 2664296"/>
              <a:gd name="connsiteY22" fmla="*/ 1512160 h 1870370"/>
              <a:gd name="connsiteX23" fmla="*/ 0 w 2664296"/>
              <a:gd name="connsiteY23" fmla="*/ 312039 h 1870370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4684 h 1754839"/>
              <a:gd name="connsiteX1" fmla="*/ 87880 w 2664296"/>
              <a:gd name="connsiteY1" fmla="*/ 102524 h 1754839"/>
              <a:gd name="connsiteX2" fmla="*/ 360040 w 2664296"/>
              <a:gd name="connsiteY2" fmla="*/ 2645 h 1754839"/>
              <a:gd name="connsiteX3" fmla="*/ 504056 w 2664296"/>
              <a:gd name="connsiteY3" fmla="*/ 86654 h 1754839"/>
              <a:gd name="connsiteX4" fmla="*/ 720080 w 2664296"/>
              <a:gd name="connsiteY4" fmla="*/ 158662 h 1754839"/>
              <a:gd name="connsiteX5" fmla="*/ 1296144 w 2664296"/>
              <a:gd name="connsiteY5" fmla="*/ 14646 h 1754839"/>
              <a:gd name="connsiteX6" fmla="*/ 1872208 w 2664296"/>
              <a:gd name="connsiteY6" fmla="*/ 86654 h 1754839"/>
              <a:gd name="connsiteX7" fmla="*/ 2364257 w 2664296"/>
              <a:gd name="connsiteY7" fmla="*/ 14645 h 1754839"/>
              <a:gd name="connsiteX8" fmla="*/ 2576417 w 2664296"/>
              <a:gd name="connsiteY8" fmla="*/ 102525 h 1754839"/>
              <a:gd name="connsiteX9" fmla="*/ 2664296 w 2664296"/>
              <a:gd name="connsiteY9" fmla="*/ 314685 h 1754839"/>
              <a:gd name="connsiteX10" fmla="*/ 2664296 w 2664296"/>
              <a:gd name="connsiteY10" fmla="*/ 1514806 h 1754839"/>
              <a:gd name="connsiteX11" fmla="*/ 2520280 w 2664296"/>
              <a:gd name="connsiteY11" fmla="*/ 1670830 h 1754839"/>
              <a:gd name="connsiteX12" fmla="*/ 2304256 w 2664296"/>
              <a:gd name="connsiteY12" fmla="*/ 1742838 h 1754839"/>
              <a:gd name="connsiteX13" fmla="*/ 1944216 w 2664296"/>
              <a:gd name="connsiteY13" fmla="*/ 1742838 h 1754839"/>
              <a:gd name="connsiteX14" fmla="*/ 1872208 w 2664296"/>
              <a:gd name="connsiteY14" fmla="*/ 1742838 h 1754839"/>
              <a:gd name="connsiteX15" fmla="*/ 1872208 w 2664296"/>
              <a:gd name="connsiteY15" fmla="*/ 1742838 h 1754839"/>
              <a:gd name="connsiteX16" fmla="*/ 1512168 w 2664296"/>
              <a:gd name="connsiteY16" fmla="*/ 1670830 h 1754839"/>
              <a:gd name="connsiteX17" fmla="*/ 1296144 w 2664296"/>
              <a:gd name="connsiteY17" fmla="*/ 1670830 h 1754839"/>
              <a:gd name="connsiteX18" fmla="*/ 1080120 w 2664296"/>
              <a:gd name="connsiteY18" fmla="*/ 1742838 h 1754839"/>
              <a:gd name="connsiteX19" fmla="*/ 792088 w 2664296"/>
              <a:gd name="connsiteY19" fmla="*/ 1670830 h 1754839"/>
              <a:gd name="connsiteX20" fmla="*/ 648072 w 2664296"/>
              <a:gd name="connsiteY20" fmla="*/ 1670830 h 1754839"/>
              <a:gd name="connsiteX21" fmla="*/ 504056 w 2664296"/>
              <a:gd name="connsiteY21" fmla="*/ 1670830 h 1754839"/>
              <a:gd name="connsiteX22" fmla="*/ 87879 w 2664296"/>
              <a:gd name="connsiteY22" fmla="*/ 1726965 h 1754839"/>
              <a:gd name="connsiteX23" fmla="*/ 0 w 2664296"/>
              <a:gd name="connsiteY23" fmla="*/ 1514805 h 1754839"/>
              <a:gd name="connsiteX24" fmla="*/ 0 w 2664296"/>
              <a:gd name="connsiteY24" fmla="*/ 314684 h 1754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72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88654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944216 w 2664296"/>
              <a:gd name="connsiteY16" fmla="*/ 1672830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672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20080 w 2664296"/>
              <a:gd name="connsiteY6" fmla="*/ 160662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0 w 2664296"/>
              <a:gd name="connsiteY28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28192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4296" h="1776971">
                <a:moveTo>
                  <a:pt x="0" y="328684"/>
                </a:moveTo>
                <a:cubicBezTo>
                  <a:pt x="0" y="249109"/>
                  <a:pt x="3871" y="154529"/>
                  <a:pt x="87880" y="116524"/>
                </a:cubicBezTo>
                <a:cubicBezTo>
                  <a:pt x="120792" y="75127"/>
                  <a:pt x="98656" y="33292"/>
                  <a:pt x="144016" y="16646"/>
                </a:cubicBezTo>
                <a:cubicBezTo>
                  <a:pt x="189376" y="0"/>
                  <a:pt x="300033" y="2644"/>
                  <a:pt x="360040" y="16645"/>
                </a:cubicBezTo>
                <a:cubicBezTo>
                  <a:pt x="420047" y="30646"/>
                  <a:pt x="468052" y="88653"/>
                  <a:pt x="504056" y="100654"/>
                </a:cubicBezTo>
                <a:cubicBezTo>
                  <a:pt x="540060" y="112655"/>
                  <a:pt x="528059" y="90654"/>
                  <a:pt x="576064" y="88654"/>
                </a:cubicBezTo>
                <a:cubicBezTo>
                  <a:pt x="624069" y="86654"/>
                  <a:pt x="672075" y="98655"/>
                  <a:pt x="792088" y="88654"/>
                </a:cubicBezTo>
                <a:cubicBezTo>
                  <a:pt x="912101" y="78653"/>
                  <a:pt x="1116124" y="26646"/>
                  <a:pt x="1296144" y="28646"/>
                </a:cubicBezTo>
                <a:cubicBezTo>
                  <a:pt x="1476164" y="30646"/>
                  <a:pt x="1694189" y="100654"/>
                  <a:pt x="1872208" y="100654"/>
                </a:cubicBezTo>
                <a:cubicBezTo>
                  <a:pt x="2050227" y="100654"/>
                  <a:pt x="2231003" y="19412"/>
                  <a:pt x="2364257" y="28645"/>
                </a:cubicBezTo>
                <a:cubicBezTo>
                  <a:pt x="2443832" y="28645"/>
                  <a:pt x="2520148" y="60256"/>
                  <a:pt x="2576417" y="116525"/>
                </a:cubicBezTo>
                <a:cubicBezTo>
                  <a:pt x="2632685" y="172793"/>
                  <a:pt x="2652077" y="202415"/>
                  <a:pt x="2664296" y="328685"/>
                </a:cubicBezTo>
                <a:lnTo>
                  <a:pt x="2592288" y="936104"/>
                </a:lnTo>
                <a:lnTo>
                  <a:pt x="2664296" y="1528806"/>
                </a:lnTo>
                <a:cubicBezTo>
                  <a:pt x="2664296" y="1608381"/>
                  <a:pt x="2652295" y="1690187"/>
                  <a:pt x="2592288" y="1728192"/>
                </a:cubicBezTo>
                <a:cubicBezTo>
                  <a:pt x="2532281" y="1766197"/>
                  <a:pt x="2400267" y="1754064"/>
                  <a:pt x="2304256" y="1756838"/>
                </a:cubicBezTo>
                <a:cubicBezTo>
                  <a:pt x="2208245" y="1759612"/>
                  <a:pt x="2006221" y="1722065"/>
                  <a:pt x="2016224" y="1744838"/>
                </a:cubicBezTo>
                <a:cubicBezTo>
                  <a:pt x="1944216" y="1744838"/>
                  <a:pt x="1904570" y="1726007"/>
                  <a:pt x="1872208" y="1728192"/>
                </a:cubicBezTo>
                <a:lnTo>
                  <a:pt x="1944216" y="1728192"/>
                </a:lnTo>
                <a:lnTo>
                  <a:pt x="1728192" y="1656184"/>
                </a:lnTo>
                <a:lnTo>
                  <a:pt x="1440160" y="1672830"/>
                </a:lnTo>
                <a:cubicBezTo>
                  <a:pt x="1359954" y="1682646"/>
                  <a:pt x="1356151" y="1670829"/>
                  <a:pt x="1296144" y="1684830"/>
                </a:cubicBezTo>
                <a:cubicBezTo>
                  <a:pt x="1236137" y="1698831"/>
                  <a:pt x="1171280" y="1751399"/>
                  <a:pt x="1080120" y="1756838"/>
                </a:cubicBezTo>
                <a:lnTo>
                  <a:pt x="792088" y="1684830"/>
                </a:lnTo>
                <a:cubicBezTo>
                  <a:pt x="724523" y="1672254"/>
                  <a:pt x="696077" y="1684830"/>
                  <a:pt x="648072" y="1684830"/>
                </a:cubicBezTo>
                <a:cubicBezTo>
                  <a:pt x="600067" y="1684830"/>
                  <a:pt x="540060" y="1674829"/>
                  <a:pt x="504056" y="1684830"/>
                </a:cubicBezTo>
                <a:cubicBezTo>
                  <a:pt x="468052" y="1694831"/>
                  <a:pt x="501411" y="1735482"/>
                  <a:pt x="432048" y="1744838"/>
                </a:cubicBezTo>
                <a:cubicBezTo>
                  <a:pt x="362685" y="1754194"/>
                  <a:pt x="159887" y="1776971"/>
                  <a:pt x="87879" y="1740965"/>
                </a:cubicBezTo>
                <a:cubicBezTo>
                  <a:pt x="15871" y="1704959"/>
                  <a:pt x="16370" y="1675007"/>
                  <a:pt x="0" y="1528805"/>
                </a:cubicBezTo>
                <a:lnTo>
                  <a:pt x="72008" y="864096"/>
                </a:lnTo>
                <a:lnTo>
                  <a:pt x="0" y="328684"/>
                </a:lnTo>
                <a:close/>
              </a:path>
            </a:pathLst>
          </a:custGeom>
          <a:solidFill>
            <a:srgbClr val="2FDAE3"/>
          </a:solidFill>
          <a:ln>
            <a:solidFill>
              <a:srgbClr val="2F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 descr="http://dochki-materi.com/wp-content/uploads/2013/06/risunok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548680"/>
            <a:ext cx="2494968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олилиния 16"/>
          <p:cNvSpPr/>
          <p:nvPr userDrawn="1"/>
        </p:nvSpPr>
        <p:spPr>
          <a:xfrm>
            <a:off x="6084168" y="476672"/>
            <a:ext cx="2664296" cy="1776971"/>
          </a:xfrm>
          <a:custGeom>
            <a:avLst/>
            <a:gdLst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300040 w 2664296"/>
              <a:gd name="connsiteY2" fmla="*/ 0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153249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300039 w 2664296"/>
              <a:gd name="connsiteY11" fmla="*/ 1809433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432048 w 2701866"/>
              <a:gd name="connsiteY13" fmla="*/ 1737426 h 1809433"/>
              <a:gd name="connsiteX14" fmla="*/ 87879 w 2701866"/>
              <a:gd name="connsiteY14" fmla="*/ 1721553 h 1809433"/>
              <a:gd name="connsiteX15" fmla="*/ 0 w 2701866"/>
              <a:gd name="connsiteY15" fmla="*/ 1509393 h 1809433"/>
              <a:gd name="connsiteX16" fmla="*/ 0 w 2701866"/>
              <a:gd name="connsiteY16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432048 w 2701866"/>
              <a:gd name="connsiteY14" fmla="*/ 1737426 h 1809433"/>
              <a:gd name="connsiteX15" fmla="*/ 87879 w 2701866"/>
              <a:gd name="connsiteY15" fmla="*/ 1721553 h 1809433"/>
              <a:gd name="connsiteX16" fmla="*/ 0 w 2701866"/>
              <a:gd name="connsiteY16" fmla="*/ 1509393 h 1809433"/>
              <a:gd name="connsiteX17" fmla="*/ 0 w 2701866"/>
              <a:gd name="connsiteY17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728192 w 2701866"/>
              <a:gd name="connsiteY12" fmla="*/ 1665418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884229 w 2721999"/>
              <a:gd name="connsiteY14" fmla="*/ 1737426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956238 w 2721999"/>
              <a:gd name="connsiteY14" fmla="*/ 1521402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21402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8 w 2734001"/>
              <a:gd name="connsiteY12" fmla="*/ 1593410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968239 w 2734000"/>
              <a:gd name="connsiteY14" fmla="*/ 1593410 h 1809433"/>
              <a:gd name="connsiteX15" fmla="*/ 752215 w 2734000"/>
              <a:gd name="connsiteY15" fmla="*/ 1665418 h 1809433"/>
              <a:gd name="connsiteX16" fmla="*/ 120013 w 2734000"/>
              <a:gd name="connsiteY16" fmla="*/ 1721553 h 1809433"/>
              <a:gd name="connsiteX17" fmla="*/ 32134 w 2734000"/>
              <a:gd name="connsiteY17" fmla="*/ 1509393 h 1809433"/>
              <a:gd name="connsiteX18" fmla="*/ 32134 w 2734000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328278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680206 w 2734000"/>
              <a:gd name="connsiteY3" fmla="*/ 153250 h 1809433"/>
              <a:gd name="connsiteX4" fmla="*/ 1328278 w 2734000"/>
              <a:gd name="connsiteY4" fmla="*/ 9234 h 1809433"/>
              <a:gd name="connsiteX5" fmla="*/ 1840199 w 2734000"/>
              <a:gd name="connsiteY5" fmla="*/ 104061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680206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752214 w 2734000"/>
              <a:gd name="connsiteY3" fmla="*/ 81242 h 1809433"/>
              <a:gd name="connsiteX4" fmla="*/ 1328278 w 2734000"/>
              <a:gd name="connsiteY4" fmla="*/ 9234 h 1809433"/>
              <a:gd name="connsiteX5" fmla="*/ 1904342 w 2734000"/>
              <a:gd name="connsiteY5" fmla="*/ 81242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6 w 2734000"/>
              <a:gd name="connsiteY13" fmla="*/ 1668185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668185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904342 w 2696430"/>
              <a:gd name="connsiteY13" fmla="*/ 1740193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608551 w 2696430"/>
              <a:gd name="connsiteY10" fmla="*/ 1724321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552414 w 2696430"/>
              <a:gd name="connsiteY10" fmla="*/ 1668185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92088 w 2664296"/>
              <a:gd name="connsiteY18" fmla="*/ 1668185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504056 w 2664296"/>
              <a:gd name="connsiteY19" fmla="*/ 1668185 h 1752194"/>
              <a:gd name="connsiteX20" fmla="*/ 87879 w 2664296"/>
              <a:gd name="connsiteY20" fmla="*/ 1724320 h 1752194"/>
              <a:gd name="connsiteX21" fmla="*/ 0 w 2664296"/>
              <a:gd name="connsiteY21" fmla="*/ 1512160 h 1752194"/>
              <a:gd name="connsiteX22" fmla="*/ 0 w 2664296"/>
              <a:gd name="connsiteY22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870370"/>
              <a:gd name="connsiteX1" fmla="*/ 87880 w 2664296"/>
              <a:gd name="connsiteY1" fmla="*/ 99879 h 1870370"/>
              <a:gd name="connsiteX2" fmla="*/ 504056 w 2664296"/>
              <a:gd name="connsiteY2" fmla="*/ 84009 h 1870370"/>
              <a:gd name="connsiteX3" fmla="*/ 720080 w 2664296"/>
              <a:gd name="connsiteY3" fmla="*/ 156017 h 1870370"/>
              <a:gd name="connsiteX4" fmla="*/ 1296144 w 2664296"/>
              <a:gd name="connsiteY4" fmla="*/ 12001 h 1870370"/>
              <a:gd name="connsiteX5" fmla="*/ 1872208 w 2664296"/>
              <a:gd name="connsiteY5" fmla="*/ 84009 h 1870370"/>
              <a:gd name="connsiteX6" fmla="*/ 2364257 w 2664296"/>
              <a:gd name="connsiteY6" fmla="*/ 12000 h 1870370"/>
              <a:gd name="connsiteX7" fmla="*/ 2576417 w 2664296"/>
              <a:gd name="connsiteY7" fmla="*/ 99880 h 1870370"/>
              <a:gd name="connsiteX8" fmla="*/ 2664296 w 2664296"/>
              <a:gd name="connsiteY8" fmla="*/ 312040 h 1870370"/>
              <a:gd name="connsiteX9" fmla="*/ 2664296 w 2664296"/>
              <a:gd name="connsiteY9" fmla="*/ 1512161 h 1870370"/>
              <a:gd name="connsiteX10" fmla="*/ 2520280 w 2664296"/>
              <a:gd name="connsiteY10" fmla="*/ 1668185 h 1870370"/>
              <a:gd name="connsiteX11" fmla="*/ 2304256 w 2664296"/>
              <a:gd name="connsiteY11" fmla="*/ 1740193 h 1870370"/>
              <a:gd name="connsiteX12" fmla="*/ 1944216 w 2664296"/>
              <a:gd name="connsiteY12" fmla="*/ 1740193 h 1870370"/>
              <a:gd name="connsiteX13" fmla="*/ 1872208 w 2664296"/>
              <a:gd name="connsiteY13" fmla="*/ 1740193 h 1870370"/>
              <a:gd name="connsiteX14" fmla="*/ 1872208 w 2664296"/>
              <a:gd name="connsiteY14" fmla="*/ 1740193 h 1870370"/>
              <a:gd name="connsiteX15" fmla="*/ 1512168 w 2664296"/>
              <a:gd name="connsiteY15" fmla="*/ 1668185 h 1870370"/>
              <a:gd name="connsiteX16" fmla="*/ 1296144 w 2664296"/>
              <a:gd name="connsiteY16" fmla="*/ 1668185 h 1870370"/>
              <a:gd name="connsiteX17" fmla="*/ 1080120 w 2664296"/>
              <a:gd name="connsiteY17" fmla="*/ 1812201 h 1870370"/>
              <a:gd name="connsiteX18" fmla="*/ 792088 w 2664296"/>
              <a:gd name="connsiteY18" fmla="*/ 1668185 h 1870370"/>
              <a:gd name="connsiteX19" fmla="*/ 648072 w 2664296"/>
              <a:gd name="connsiteY19" fmla="*/ 1668185 h 1870370"/>
              <a:gd name="connsiteX20" fmla="*/ 504056 w 2664296"/>
              <a:gd name="connsiteY20" fmla="*/ 1668185 h 1870370"/>
              <a:gd name="connsiteX21" fmla="*/ 87879 w 2664296"/>
              <a:gd name="connsiteY21" fmla="*/ 1724320 h 1870370"/>
              <a:gd name="connsiteX22" fmla="*/ 0 w 2664296"/>
              <a:gd name="connsiteY22" fmla="*/ 1512160 h 1870370"/>
              <a:gd name="connsiteX23" fmla="*/ 0 w 2664296"/>
              <a:gd name="connsiteY23" fmla="*/ 312039 h 1870370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4684 h 1754839"/>
              <a:gd name="connsiteX1" fmla="*/ 87880 w 2664296"/>
              <a:gd name="connsiteY1" fmla="*/ 102524 h 1754839"/>
              <a:gd name="connsiteX2" fmla="*/ 360040 w 2664296"/>
              <a:gd name="connsiteY2" fmla="*/ 2645 h 1754839"/>
              <a:gd name="connsiteX3" fmla="*/ 504056 w 2664296"/>
              <a:gd name="connsiteY3" fmla="*/ 86654 h 1754839"/>
              <a:gd name="connsiteX4" fmla="*/ 720080 w 2664296"/>
              <a:gd name="connsiteY4" fmla="*/ 158662 h 1754839"/>
              <a:gd name="connsiteX5" fmla="*/ 1296144 w 2664296"/>
              <a:gd name="connsiteY5" fmla="*/ 14646 h 1754839"/>
              <a:gd name="connsiteX6" fmla="*/ 1872208 w 2664296"/>
              <a:gd name="connsiteY6" fmla="*/ 86654 h 1754839"/>
              <a:gd name="connsiteX7" fmla="*/ 2364257 w 2664296"/>
              <a:gd name="connsiteY7" fmla="*/ 14645 h 1754839"/>
              <a:gd name="connsiteX8" fmla="*/ 2576417 w 2664296"/>
              <a:gd name="connsiteY8" fmla="*/ 102525 h 1754839"/>
              <a:gd name="connsiteX9" fmla="*/ 2664296 w 2664296"/>
              <a:gd name="connsiteY9" fmla="*/ 314685 h 1754839"/>
              <a:gd name="connsiteX10" fmla="*/ 2664296 w 2664296"/>
              <a:gd name="connsiteY10" fmla="*/ 1514806 h 1754839"/>
              <a:gd name="connsiteX11" fmla="*/ 2520280 w 2664296"/>
              <a:gd name="connsiteY11" fmla="*/ 1670830 h 1754839"/>
              <a:gd name="connsiteX12" fmla="*/ 2304256 w 2664296"/>
              <a:gd name="connsiteY12" fmla="*/ 1742838 h 1754839"/>
              <a:gd name="connsiteX13" fmla="*/ 1944216 w 2664296"/>
              <a:gd name="connsiteY13" fmla="*/ 1742838 h 1754839"/>
              <a:gd name="connsiteX14" fmla="*/ 1872208 w 2664296"/>
              <a:gd name="connsiteY14" fmla="*/ 1742838 h 1754839"/>
              <a:gd name="connsiteX15" fmla="*/ 1872208 w 2664296"/>
              <a:gd name="connsiteY15" fmla="*/ 1742838 h 1754839"/>
              <a:gd name="connsiteX16" fmla="*/ 1512168 w 2664296"/>
              <a:gd name="connsiteY16" fmla="*/ 1670830 h 1754839"/>
              <a:gd name="connsiteX17" fmla="*/ 1296144 w 2664296"/>
              <a:gd name="connsiteY17" fmla="*/ 1670830 h 1754839"/>
              <a:gd name="connsiteX18" fmla="*/ 1080120 w 2664296"/>
              <a:gd name="connsiteY18" fmla="*/ 1742838 h 1754839"/>
              <a:gd name="connsiteX19" fmla="*/ 792088 w 2664296"/>
              <a:gd name="connsiteY19" fmla="*/ 1670830 h 1754839"/>
              <a:gd name="connsiteX20" fmla="*/ 648072 w 2664296"/>
              <a:gd name="connsiteY20" fmla="*/ 1670830 h 1754839"/>
              <a:gd name="connsiteX21" fmla="*/ 504056 w 2664296"/>
              <a:gd name="connsiteY21" fmla="*/ 1670830 h 1754839"/>
              <a:gd name="connsiteX22" fmla="*/ 87879 w 2664296"/>
              <a:gd name="connsiteY22" fmla="*/ 1726965 h 1754839"/>
              <a:gd name="connsiteX23" fmla="*/ 0 w 2664296"/>
              <a:gd name="connsiteY23" fmla="*/ 1514805 h 1754839"/>
              <a:gd name="connsiteX24" fmla="*/ 0 w 2664296"/>
              <a:gd name="connsiteY24" fmla="*/ 314684 h 1754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72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88654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944216 w 2664296"/>
              <a:gd name="connsiteY16" fmla="*/ 1672830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672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20080 w 2664296"/>
              <a:gd name="connsiteY6" fmla="*/ 160662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0 w 2664296"/>
              <a:gd name="connsiteY28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28192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4296" h="1776971">
                <a:moveTo>
                  <a:pt x="0" y="328684"/>
                </a:moveTo>
                <a:cubicBezTo>
                  <a:pt x="0" y="249109"/>
                  <a:pt x="3871" y="154529"/>
                  <a:pt x="87880" y="116524"/>
                </a:cubicBezTo>
                <a:cubicBezTo>
                  <a:pt x="120792" y="75127"/>
                  <a:pt x="98656" y="33292"/>
                  <a:pt x="144016" y="16646"/>
                </a:cubicBezTo>
                <a:cubicBezTo>
                  <a:pt x="189376" y="0"/>
                  <a:pt x="300033" y="2644"/>
                  <a:pt x="360040" y="16645"/>
                </a:cubicBezTo>
                <a:cubicBezTo>
                  <a:pt x="420047" y="30646"/>
                  <a:pt x="468052" y="88653"/>
                  <a:pt x="504056" y="100654"/>
                </a:cubicBezTo>
                <a:cubicBezTo>
                  <a:pt x="540060" y="112655"/>
                  <a:pt x="528059" y="90654"/>
                  <a:pt x="576064" y="88654"/>
                </a:cubicBezTo>
                <a:cubicBezTo>
                  <a:pt x="624069" y="86654"/>
                  <a:pt x="672075" y="98655"/>
                  <a:pt x="792088" y="88654"/>
                </a:cubicBezTo>
                <a:cubicBezTo>
                  <a:pt x="912101" y="78653"/>
                  <a:pt x="1116124" y="26646"/>
                  <a:pt x="1296144" y="28646"/>
                </a:cubicBezTo>
                <a:cubicBezTo>
                  <a:pt x="1476164" y="30646"/>
                  <a:pt x="1694189" y="100654"/>
                  <a:pt x="1872208" y="100654"/>
                </a:cubicBezTo>
                <a:cubicBezTo>
                  <a:pt x="2050227" y="100654"/>
                  <a:pt x="2231003" y="19412"/>
                  <a:pt x="2364257" y="28645"/>
                </a:cubicBezTo>
                <a:cubicBezTo>
                  <a:pt x="2443832" y="28645"/>
                  <a:pt x="2520148" y="60256"/>
                  <a:pt x="2576417" y="116525"/>
                </a:cubicBezTo>
                <a:cubicBezTo>
                  <a:pt x="2632685" y="172793"/>
                  <a:pt x="2652077" y="202415"/>
                  <a:pt x="2664296" y="328685"/>
                </a:cubicBezTo>
                <a:lnTo>
                  <a:pt x="2592288" y="936104"/>
                </a:lnTo>
                <a:lnTo>
                  <a:pt x="2664296" y="1528806"/>
                </a:lnTo>
                <a:cubicBezTo>
                  <a:pt x="2664296" y="1608381"/>
                  <a:pt x="2652295" y="1690187"/>
                  <a:pt x="2592288" y="1728192"/>
                </a:cubicBezTo>
                <a:cubicBezTo>
                  <a:pt x="2532281" y="1766197"/>
                  <a:pt x="2400267" y="1754064"/>
                  <a:pt x="2304256" y="1756838"/>
                </a:cubicBezTo>
                <a:cubicBezTo>
                  <a:pt x="2208245" y="1759612"/>
                  <a:pt x="2006221" y="1722065"/>
                  <a:pt x="2016224" y="1744838"/>
                </a:cubicBezTo>
                <a:cubicBezTo>
                  <a:pt x="1944216" y="1744838"/>
                  <a:pt x="1904570" y="1726007"/>
                  <a:pt x="1872208" y="1728192"/>
                </a:cubicBezTo>
                <a:lnTo>
                  <a:pt x="1944216" y="1728192"/>
                </a:lnTo>
                <a:lnTo>
                  <a:pt x="1728192" y="1656184"/>
                </a:lnTo>
                <a:lnTo>
                  <a:pt x="1440160" y="1672830"/>
                </a:lnTo>
                <a:cubicBezTo>
                  <a:pt x="1359954" y="1682646"/>
                  <a:pt x="1356151" y="1670829"/>
                  <a:pt x="1296144" y="1684830"/>
                </a:cubicBezTo>
                <a:cubicBezTo>
                  <a:pt x="1236137" y="1698831"/>
                  <a:pt x="1171280" y="1751399"/>
                  <a:pt x="1080120" y="1756838"/>
                </a:cubicBezTo>
                <a:lnTo>
                  <a:pt x="792088" y="1684830"/>
                </a:lnTo>
                <a:cubicBezTo>
                  <a:pt x="724523" y="1672254"/>
                  <a:pt x="696077" y="1684830"/>
                  <a:pt x="648072" y="1684830"/>
                </a:cubicBezTo>
                <a:cubicBezTo>
                  <a:pt x="600067" y="1684830"/>
                  <a:pt x="540060" y="1674829"/>
                  <a:pt x="504056" y="1684830"/>
                </a:cubicBezTo>
                <a:cubicBezTo>
                  <a:pt x="468052" y="1694831"/>
                  <a:pt x="501411" y="1735482"/>
                  <a:pt x="432048" y="1744838"/>
                </a:cubicBezTo>
                <a:cubicBezTo>
                  <a:pt x="362685" y="1754194"/>
                  <a:pt x="159887" y="1776971"/>
                  <a:pt x="87879" y="1740965"/>
                </a:cubicBezTo>
                <a:cubicBezTo>
                  <a:pt x="15871" y="1704959"/>
                  <a:pt x="16370" y="1675007"/>
                  <a:pt x="0" y="1528805"/>
                </a:cubicBezTo>
                <a:lnTo>
                  <a:pt x="72008" y="864096"/>
                </a:lnTo>
                <a:lnTo>
                  <a:pt x="0" y="328684"/>
                </a:lnTo>
                <a:close/>
              </a:path>
            </a:pathLst>
          </a:custGeom>
          <a:solidFill>
            <a:schemeClr val="accent6">
              <a:lumMod val="75000"/>
              <a:alpha val="81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323528" y="2564904"/>
            <a:ext cx="2664296" cy="1776971"/>
          </a:xfrm>
          <a:custGeom>
            <a:avLst/>
            <a:gdLst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300040 w 2664296"/>
              <a:gd name="connsiteY2" fmla="*/ 0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153249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300039 w 2664296"/>
              <a:gd name="connsiteY11" fmla="*/ 1809433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432048 w 2701866"/>
              <a:gd name="connsiteY13" fmla="*/ 1737426 h 1809433"/>
              <a:gd name="connsiteX14" fmla="*/ 87879 w 2701866"/>
              <a:gd name="connsiteY14" fmla="*/ 1721553 h 1809433"/>
              <a:gd name="connsiteX15" fmla="*/ 0 w 2701866"/>
              <a:gd name="connsiteY15" fmla="*/ 1509393 h 1809433"/>
              <a:gd name="connsiteX16" fmla="*/ 0 w 2701866"/>
              <a:gd name="connsiteY16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432048 w 2701866"/>
              <a:gd name="connsiteY14" fmla="*/ 1737426 h 1809433"/>
              <a:gd name="connsiteX15" fmla="*/ 87879 w 2701866"/>
              <a:gd name="connsiteY15" fmla="*/ 1721553 h 1809433"/>
              <a:gd name="connsiteX16" fmla="*/ 0 w 2701866"/>
              <a:gd name="connsiteY16" fmla="*/ 1509393 h 1809433"/>
              <a:gd name="connsiteX17" fmla="*/ 0 w 2701866"/>
              <a:gd name="connsiteY17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728192 w 2701866"/>
              <a:gd name="connsiteY12" fmla="*/ 1665418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884229 w 2721999"/>
              <a:gd name="connsiteY14" fmla="*/ 1737426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956238 w 2721999"/>
              <a:gd name="connsiteY14" fmla="*/ 1521402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21402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8 w 2734001"/>
              <a:gd name="connsiteY12" fmla="*/ 1593410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968239 w 2734000"/>
              <a:gd name="connsiteY14" fmla="*/ 1593410 h 1809433"/>
              <a:gd name="connsiteX15" fmla="*/ 752215 w 2734000"/>
              <a:gd name="connsiteY15" fmla="*/ 1665418 h 1809433"/>
              <a:gd name="connsiteX16" fmla="*/ 120013 w 2734000"/>
              <a:gd name="connsiteY16" fmla="*/ 1721553 h 1809433"/>
              <a:gd name="connsiteX17" fmla="*/ 32134 w 2734000"/>
              <a:gd name="connsiteY17" fmla="*/ 1509393 h 1809433"/>
              <a:gd name="connsiteX18" fmla="*/ 32134 w 2734000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328278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680206 w 2734000"/>
              <a:gd name="connsiteY3" fmla="*/ 153250 h 1809433"/>
              <a:gd name="connsiteX4" fmla="*/ 1328278 w 2734000"/>
              <a:gd name="connsiteY4" fmla="*/ 9234 h 1809433"/>
              <a:gd name="connsiteX5" fmla="*/ 1840199 w 2734000"/>
              <a:gd name="connsiteY5" fmla="*/ 104061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680206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752214 w 2734000"/>
              <a:gd name="connsiteY3" fmla="*/ 81242 h 1809433"/>
              <a:gd name="connsiteX4" fmla="*/ 1328278 w 2734000"/>
              <a:gd name="connsiteY4" fmla="*/ 9234 h 1809433"/>
              <a:gd name="connsiteX5" fmla="*/ 1904342 w 2734000"/>
              <a:gd name="connsiteY5" fmla="*/ 81242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6 w 2734000"/>
              <a:gd name="connsiteY13" fmla="*/ 1668185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668185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904342 w 2696430"/>
              <a:gd name="connsiteY13" fmla="*/ 1740193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608551 w 2696430"/>
              <a:gd name="connsiteY10" fmla="*/ 1724321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552414 w 2696430"/>
              <a:gd name="connsiteY10" fmla="*/ 1668185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92088 w 2664296"/>
              <a:gd name="connsiteY18" fmla="*/ 1668185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504056 w 2664296"/>
              <a:gd name="connsiteY19" fmla="*/ 1668185 h 1752194"/>
              <a:gd name="connsiteX20" fmla="*/ 87879 w 2664296"/>
              <a:gd name="connsiteY20" fmla="*/ 1724320 h 1752194"/>
              <a:gd name="connsiteX21" fmla="*/ 0 w 2664296"/>
              <a:gd name="connsiteY21" fmla="*/ 1512160 h 1752194"/>
              <a:gd name="connsiteX22" fmla="*/ 0 w 2664296"/>
              <a:gd name="connsiteY22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870370"/>
              <a:gd name="connsiteX1" fmla="*/ 87880 w 2664296"/>
              <a:gd name="connsiteY1" fmla="*/ 99879 h 1870370"/>
              <a:gd name="connsiteX2" fmla="*/ 504056 w 2664296"/>
              <a:gd name="connsiteY2" fmla="*/ 84009 h 1870370"/>
              <a:gd name="connsiteX3" fmla="*/ 720080 w 2664296"/>
              <a:gd name="connsiteY3" fmla="*/ 156017 h 1870370"/>
              <a:gd name="connsiteX4" fmla="*/ 1296144 w 2664296"/>
              <a:gd name="connsiteY4" fmla="*/ 12001 h 1870370"/>
              <a:gd name="connsiteX5" fmla="*/ 1872208 w 2664296"/>
              <a:gd name="connsiteY5" fmla="*/ 84009 h 1870370"/>
              <a:gd name="connsiteX6" fmla="*/ 2364257 w 2664296"/>
              <a:gd name="connsiteY6" fmla="*/ 12000 h 1870370"/>
              <a:gd name="connsiteX7" fmla="*/ 2576417 w 2664296"/>
              <a:gd name="connsiteY7" fmla="*/ 99880 h 1870370"/>
              <a:gd name="connsiteX8" fmla="*/ 2664296 w 2664296"/>
              <a:gd name="connsiteY8" fmla="*/ 312040 h 1870370"/>
              <a:gd name="connsiteX9" fmla="*/ 2664296 w 2664296"/>
              <a:gd name="connsiteY9" fmla="*/ 1512161 h 1870370"/>
              <a:gd name="connsiteX10" fmla="*/ 2520280 w 2664296"/>
              <a:gd name="connsiteY10" fmla="*/ 1668185 h 1870370"/>
              <a:gd name="connsiteX11" fmla="*/ 2304256 w 2664296"/>
              <a:gd name="connsiteY11" fmla="*/ 1740193 h 1870370"/>
              <a:gd name="connsiteX12" fmla="*/ 1944216 w 2664296"/>
              <a:gd name="connsiteY12" fmla="*/ 1740193 h 1870370"/>
              <a:gd name="connsiteX13" fmla="*/ 1872208 w 2664296"/>
              <a:gd name="connsiteY13" fmla="*/ 1740193 h 1870370"/>
              <a:gd name="connsiteX14" fmla="*/ 1872208 w 2664296"/>
              <a:gd name="connsiteY14" fmla="*/ 1740193 h 1870370"/>
              <a:gd name="connsiteX15" fmla="*/ 1512168 w 2664296"/>
              <a:gd name="connsiteY15" fmla="*/ 1668185 h 1870370"/>
              <a:gd name="connsiteX16" fmla="*/ 1296144 w 2664296"/>
              <a:gd name="connsiteY16" fmla="*/ 1668185 h 1870370"/>
              <a:gd name="connsiteX17" fmla="*/ 1080120 w 2664296"/>
              <a:gd name="connsiteY17" fmla="*/ 1812201 h 1870370"/>
              <a:gd name="connsiteX18" fmla="*/ 792088 w 2664296"/>
              <a:gd name="connsiteY18" fmla="*/ 1668185 h 1870370"/>
              <a:gd name="connsiteX19" fmla="*/ 648072 w 2664296"/>
              <a:gd name="connsiteY19" fmla="*/ 1668185 h 1870370"/>
              <a:gd name="connsiteX20" fmla="*/ 504056 w 2664296"/>
              <a:gd name="connsiteY20" fmla="*/ 1668185 h 1870370"/>
              <a:gd name="connsiteX21" fmla="*/ 87879 w 2664296"/>
              <a:gd name="connsiteY21" fmla="*/ 1724320 h 1870370"/>
              <a:gd name="connsiteX22" fmla="*/ 0 w 2664296"/>
              <a:gd name="connsiteY22" fmla="*/ 1512160 h 1870370"/>
              <a:gd name="connsiteX23" fmla="*/ 0 w 2664296"/>
              <a:gd name="connsiteY23" fmla="*/ 312039 h 1870370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4684 h 1754839"/>
              <a:gd name="connsiteX1" fmla="*/ 87880 w 2664296"/>
              <a:gd name="connsiteY1" fmla="*/ 102524 h 1754839"/>
              <a:gd name="connsiteX2" fmla="*/ 360040 w 2664296"/>
              <a:gd name="connsiteY2" fmla="*/ 2645 h 1754839"/>
              <a:gd name="connsiteX3" fmla="*/ 504056 w 2664296"/>
              <a:gd name="connsiteY3" fmla="*/ 86654 h 1754839"/>
              <a:gd name="connsiteX4" fmla="*/ 720080 w 2664296"/>
              <a:gd name="connsiteY4" fmla="*/ 158662 h 1754839"/>
              <a:gd name="connsiteX5" fmla="*/ 1296144 w 2664296"/>
              <a:gd name="connsiteY5" fmla="*/ 14646 h 1754839"/>
              <a:gd name="connsiteX6" fmla="*/ 1872208 w 2664296"/>
              <a:gd name="connsiteY6" fmla="*/ 86654 h 1754839"/>
              <a:gd name="connsiteX7" fmla="*/ 2364257 w 2664296"/>
              <a:gd name="connsiteY7" fmla="*/ 14645 h 1754839"/>
              <a:gd name="connsiteX8" fmla="*/ 2576417 w 2664296"/>
              <a:gd name="connsiteY8" fmla="*/ 102525 h 1754839"/>
              <a:gd name="connsiteX9" fmla="*/ 2664296 w 2664296"/>
              <a:gd name="connsiteY9" fmla="*/ 314685 h 1754839"/>
              <a:gd name="connsiteX10" fmla="*/ 2664296 w 2664296"/>
              <a:gd name="connsiteY10" fmla="*/ 1514806 h 1754839"/>
              <a:gd name="connsiteX11" fmla="*/ 2520280 w 2664296"/>
              <a:gd name="connsiteY11" fmla="*/ 1670830 h 1754839"/>
              <a:gd name="connsiteX12" fmla="*/ 2304256 w 2664296"/>
              <a:gd name="connsiteY12" fmla="*/ 1742838 h 1754839"/>
              <a:gd name="connsiteX13" fmla="*/ 1944216 w 2664296"/>
              <a:gd name="connsiteY13" fmla="*/ 1742838 h 1754839"/>
              <a:gd name="connsiteX14" fmla="*/ 1872208 w 2664296"/>
              <a:gd name="connsiteY14" fmla="*/ 1742838 h 1754839"/>
              <a:gd name="connsiteX15" fmla="*/ 1872208 w 2664296"/>
              <a:gd name="connsiteY15" fmla="*/ 1742838 h 1754839"/>
              <a:gd name="connsiteX16" fmla="*/ 1512168 w 2664296"/>
              <a:gd name="connsiteY16" fmla="*/ 1670830 h 1754839"/>
              <a:gd name="connsiteX17" fmla="*/ 1296144 w 2664296"/>
              <a:gd name="connsiteY17" fmla="*/ 1670830 h 1754839"/>
              <a:gd name="connsiteX18" fmla="*/ 1080120 w 2664296"/>
              <a:gd name="connsiteY18" fmla="*/ 1742838 h 1754839"/>
              <a:gd name="connsiteX19" fmla="*/ 792088 w 2664296"/>
              <a:gd name="connsiteY19" fmla="*/ 1670830 h 1754839"/>
              <a:gd name="connsiteX20" fmla="*/ 648072 w 2664296"/>
              <a:gd name="connsiteY20" fmla="*/ 1670830 h 1754839"/>
              <a:gd name="connsiteX21" fmla="*/ 504056 w 2664296"/>
              <a:gd name="connsiteY21" fmla="*/ 1670830 h 1754839"/>
              <a:gd name="connsiteX22" fmla="*/ 87879 w 2664296"/>
              <a:gd name="connsiteY22" fmla="*/ 1726965 h 1754839"/>
              <a:gd name="connsiteX23" fmla="*/ 0 w 2664296"/>
              <a:gd name="connsiteY23" fmla="*/ 1514805 h 1754839"/>
              <a:gd name="connsiteX24" fmla="*/ 0 w 2664296"/>
              <a:gd name="connsiteY24" fmla="*/ 314684 h 1754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72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88654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944216 w 2664296"/>
              <a:gd name="connsiteY16" fmla="*/ 1672830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672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20080 w 2664296"/>
              <a:gd name="connsiteY6" fmla="*/ 160662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0 w 2664296"/>
              <a:gd name="connsiteY28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28192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4296" h="1776971">
                <a:moveTo>
                  <a:pt x="0" y="328684"/>
                </a:moveTo>
                <a:cubicBezTo>
                  <a:pt x="0" y="249109"/>
                  <a:pt x="3871" y="154529"/>
                  <a:pt x="87880" y="116524"/>
                </a:cubicBezTo>
                <a:cubicBezTo>
                  <a:pt x="120792" y="75127"/>
                  <a:pt x="98656" y="33292"/>
                  <a:pt x="144016" y="16646"/>
                </a:cubicBezTo>
                <a:cubicBezTo>
                  <a:pt x="189376" y="0"/>
                  <a:pt x="300033" y="2644"/>
                  <a:pt x="360040" y="16645"/>
                </a:cubicBezTo>
                <a:cubicBezTo>
                  <a:pt x="420047" y="30646"/>
                  <a:pt x="468052" y="88653"/>
                  <a:pt x="504056" y="100654"/>
                </a:cubicBezTo>
                <a:cubicBezTo>
                  <a:pt x="540060" y="112655"/>
                  <a:pt x="528059" y="90654"/>
                  <a:pt x="576064" y="88654"/>
                </a:cubicBezTo>
                <a:cubicBezTo>
                  <a:pt x="624069" y="86654"/>
                  <a:pt x="672075" y="98655"/>
                  <a:pt x="792088" y="88654"/>
                </a:cubicBezTo>
                <a:cubicBezTo>
                  <a:pt x="912101" y="78653"/>
                  <a:pt x="1116124" y="26646"/>
                  <a:pt x="1296144" y="28646"/>
                </a:cubicBezTo>
                <a:cubicBezTo>
                  <a:pt x="1476164" y="30646"/>
                  <a:pt x="1694189" y="100654"/>
                  <a:pt x="1872208" y="100654"/>
                </a:cubicBezTo>
                <a:cubicBezTo>
                  <a:pt x="2050227" y="100654"/>
                  <a:pt x="2231003" y="19412"/>
                  <a:pt x="2364257" y="28645"/>
                </a:cubicBezTo>
                <a:cubicBezTo>
                  <a:pt x="2443832" y="28645"/>
                  <a:pt x="2520148" y="60256"/>
                  <a:pt x="2576417" y="116525"/>
                </a:cubicBezTo>
                <a:cubicBezTo>
                  <a:pt x="2632685" y="172793"/>
                  <a:pt x="2652077" y="202415"/>
                  <a:pt x="2664296" y="328685"/>
                </a:cubicBezTo>
                <a:lnTo>
                  <a:pt x="2592288" y="936104"/>
                </a:lnTo>
                <a:lnTo>
                  <a:pt x="2664296" y="1528806"/>
                </a:lnTo>
                <a:cubicBezTo>
                  <a:pt x="2664296" y="1608381"/>
                  <a:pt x="2652295" y="1690187"/>
                  <a:pt x="2592288" y="1728192"/>
                </a:cubicBezTo>
                <a:cubicBezTo>
                  <a:pt x="2532281" y="1766197"/>
                  <a:pt x="2400267" y="1754064"/>
                  <a:pt x="2304256" y="1756838"/>
                </a:cubicBezTo>
                <a:cubicBezTo>
                  <a:pt x="2208245" y="1759612"/>
                  <a:pt x="2006221" y="1722065"/>
                  <a:pt x="2016224" y="1744838"/>
                </a:cubicBezTo>
                <a:cubicBezTo>
                  <a:pt x="1944216" y="1744838"/>
                  <a:pt x="1904570" y="1726007"/>
                  <a:pt x="1872208" y="1728192"/>
                </a:cubicBezTo>
                <a:lnTo>
                  <a:pt x="1944216" y="1728192"/>
                </a:lnTo>
                <a:lnTo>
                  <a:pt x="1728192" y="1656184"/>
                </a:lnTo>
                <a:lnTo>
                  <a:pt x="1440160" y="1672830"/>
                </a:lnTo>
                <a:cubicBezTo>
                  <a:pt x="1359954" y="1682646"/>
                  <a:pt x="1356151" y="1670829"/>
                  <a:pt x="1296144" y="1684830"/>
                </a:cubicBezTo>
                <a:cubicBezTo>
                  <a:pt x="1236137" y="1698831"/>
                  <a:pt x="1171280" y="1751399"/>
                  <a:pt x="1080120" y="1756838"/>
                </a:cubicBezTo>
                <a:lnTo>
                  <a:pt x="792088" y="1684830"/>
                </a:lnTo>
                <a:cubicBezTo>
                  <a:pt x="724523" y="1672254"/>
                  <a:pt x="696077" y="1684830"/>
                  <a:pt x="648072" y="1684830"/>
                </a:cubicBezTo>
                <a:cubicBezTo>
                  <a:pt x="600067" y="1684830"/>
                  <a:pt x="540060" y="1674829"/>
                  <a:pt x="504056" y="1684830"/>
                </a:cubicBezTo>
                <a:cubicBezTo>
                  <a:pt x="468052" y="1694831"/>
                  <a:pt x="501411" y="1735482"/>
                  <a:pt x="432048" y="1744838"/>
                </a:cubicBezTo>
                <a:cubicBezTo>
                  <a:pt x="362685" y="1754194"/>
                  <a:pt x="159887" y="1776971"/>
                  <a:pt x="87879" y="1740965"/>
                </a:cubicBezTo>
                <a:cubicBezTo>
                  <a:pt x="15871" y="1704959"/>
                  <a:pt x="16370" y="1675007"/>
                  <a:pt x="0" y="1528805"/>
                </a:cubicBezTo>
                <a:lnTo>
                  <a:pt x="72008" y="864096"/>
                </a:lnTo>
                <a:lnTo>
                  <a:pt x="0" y="328684"/>
                </a:lnTo>
                <a:close/>
              </a:path>
            </a:pathLst>
          </a:custGeom>
          <a:noFill/>
          <a:ln>
            <a:solidFill>
              <a:srgbClr val="2F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 userDrawn="1"/>
        </p:nvSpPr>
        <p:spPr>
          <a:xfrm>
            <a:off x="6156176" y="2564904"/>
            <a:ext cx="2664296" cy="1776971"/>
          </a:xfrm>
          <a:custGeom>
            <a:avLst/>
            <a:gdLst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300040 w 2664296"/>
              <a:gd name="connsiteY2" fmla="*/ 0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153249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300039 w 2664296"/>
              <a:gd name="connsiteY11" fmla="*/ 1809433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432048 w 2701866"/>
              <a:gd name="connsiteY13" fmla="*/ 1737426 h 1809433"/>
              <a:gd name="connsiteX14" fmla="*/ 87879 w 2701866"/>
              <a:gd name="connsiteY14" fmla="*/ 1721553 h 1809433"/>
              <a:gd name="connsiteX15" fmla="*/ 0 w 2701866"/>
              <a:gd name="connsiteY15" fmla="*/ 1509393 h 1809433"/>
              <a:gd name="connsiteX16" fmla="*/ 0 w 2701866"/>
              <a:gd name="connsiteY16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432048 w 2701866"/>
              <a:gd name="connsiteY14" fmla="*/ 1737426 h 1809433"/>
              <a:gd name="connsiteX15" fmla="*/ 87879 w 2701866"/>
              <a:gd name="connsiteY15" fmla="*/ 1721553 h 1809433"/>
              <a:gd name="connsiteX16" fmla="*/ 0 w 2701866"/>
              <a:gd name="connsiteY16" fmla="*/ 1509393 h 1809433"/>
              <a:gd name="connsiteX17" fmla="*/ 0 w 2701866"/>
              <a:gd name="connsiteY17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728192 w 2701866"/>
              <a:gd name="connsiteY12" fmla="*/ 1665418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884229 w 2721999"/>
              <a:gd name="connsiteY14" fmla="*/ 1737426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956238 w 2721999"/>
              <a:gd name="connsiteY14" fmla="*/ 1521402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21402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8 w 2734001"/>
              <a:gd name="connsiteY12" fmla="*/ 1593410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968239 w 2734000"/>
              <a:gd name="connsiteY14" fmla="*/ 1593410 h 1809433"/>
              <a:gd name="connsiteX15" fmla="*/ 752215 w 2734000"/>
              <a:gd name="connsiteY15" fmla="*/ 1665418 h 1809433"/>
              <a:gd name="connsiteX16" fmla="*/ 120013 w 2734000"/>
              <a:gd name="connsiteY16" fmla="*/ 1721553 h 1809433"/>
              <a:gd name="connsiteX17" fmla="*/ 32134 w 2734000"/>
              <a:gd name="connsiteY17" fmla="*/ 1509393 h 1809433"/>
              <a:gd name="connsiteX18" fmla="*/ 32134 w 2734000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328278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680206 w 2734000"/>
              <a:gd name="connsiteY3" fmla="*/ 153250 h 1809433"/>
              <a:gd name="connsiteX4" fmla="*/ 1328278 w 2734000"/>
              <a:gd name="connsiteY4" fmla="*/ 9234 h 1809433"/>
              <a:gd name="connsiteX5" fmla="*/ 1840199 w 2734000"/>
              <a:gd name="connsiteY5" fmla="*/ 104061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680206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752214 w 2734000"/>
              <a:gd name="connsiteY3" fmla="*/ 81242 h 1809433"/>
              <a:gd name="connsiteX4" fmla="*/ 1328278 w 2734000"/>
              <a:gd name="connsiteY4" fmla="*/ 9234 h 1809433"/>
              <a:gd name="connsiteX5" fmla="*/ 1904342 w 2734000"/>
              <a:gd name="connsiteY5" fmla="*/ 81242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6 w 2734000"/>
              <a:gd name="connsiteY13" fmla="*/ 1668185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668185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904342 w 2696430"/>
              <a:gd name="connsiteY13" fmla="*/ 1740193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608551 w 2696430"/>
              <a:gd name="connsiteY10" fmla="*/ 1724321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552414 w 2696430"/>
              <a:gd name="connsiteY10" fmla="*/ 1668185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92088 w 2664296"/>
              <a:gd name="connsiteY18" fmla="*/ 1668185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504056 w 2664296"/>
              <a:gd name="connsiteY19" fmla="*/ 1668185 h 1752194"/>
              <a:gd name="connsiteX20" fmla="*/ 87879 w 2664296"/>
              <a:gd name="connsiteY20" fmla="*/ 1724320 h 1752194"/>
              <a:gd name="connsiteX21" fmla="*/ 0 w 2664296"/>
              <a:gd name="connsiteY21" fmla="*/ 1512160 h 1752194"/>
              <a:gd name="connsiteX22" fmla="*/ 0 w 2664296"/>
              <a:gd name="connsiteY22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870370"/>
              <a:gd name="connsiteX1" fmla="*/ 87880 w 2664296"/>
              <a:gd name="connsiteY1" fmla="*/ 99879 h 1870370"/>
              <a:gd name="connsiteX2" fmla="*/ 504056 w 2664296"/>
              <a:gd name="connsiteY2" fmla="*/ 84009 h 1870370"/>
              <a:gd name="connsiteX3" fmla="*/ 720080 w 2664296"/>
              <a:gd name="connsiteY3" fmla="*/ 156017 h 1870370"/>
              <a:gd name="connsiteX4" fmla="*/ 1296144 w 2664296"/>
              <a:gd name="connsiteY4" fmla="*/ 12001 h 1870370"/>
              <a:gd name="connsiteX5" fmla="*/ 1872208 w 2664296"/>
              <a:gd name="connsiteY5" fmla="*/ 84009 h 1870370"/>
              <a:gd name="connsiteX6" fmla="*/ 2364257 w 2664296"/>
              <a:gd name="connsiteY6" fmla="*/ 12000 h 1870370"/>
              <a:gd name="connsiteX7" fmla="*/ 2576417 w 2664296"/>
              <a:gd name="connsiteY7" fmla="*/ 99880 h 1870370"/>
              <a:gd name="connsiteX8" fmla="*/ 2664296 w 2664296"/>
              <a:gd name="connsiteY8" fmla="*/ 312040 h 1870370"/>
              <a:gd name="connsiteX9" fmla="*/ 2664296 w 2664296"/>
              <a:gd name="connsiteY9" fmla="*/ 1512161 h 1870370"/>
              <a:gd name="connsiteX10" fmla="*/ 2520280 w 2664296"/>
              <a:gd name="connsiteY10" fmla="*/ 1668185 h 1870370"/>
              <a:gd name="connsiteX11" fmla="*/ 2304256 w 2664296"/>
              <a:gd name="connsiteY11" fmla="*/ 1740193 h 1870370"/>
              <a:gd name="connsiteX12" fmla="*/ 1944216 w 2664296"/>
              <a:gd name="connsiteY12" fmla="*/ 1740193 h 1870370"/>
              <a:gd name="connsiteX13" fmla="*/ 1872208 w 2664296"/>
              <a:gd name="connsiteY13" fmla="*/ 1740193 h 1870370"/>
              <a:gd name="connsiteX14" fmla="*/ 1872208 w 2664296"/>
              <a:gd name="connsiteY14" fmla="*/ 1740193 h 1870370"/>
              <a:gd name="connsiteX15" fmla="*/ 1512168 w 2664296"/>
              <a:gd name="connsiteY15" fmla="*/ 1668185 h 1870370"/>
              <a:gd name="connsiteX16" fmla="*/ 1296144 w 2664296"/>
              <a:gd name="connsiteY16" fmla="*/ 1668185 h 1870370"/>
              <a:gd name="connsiteX17" fmla="*/ 1080120 w 2664296"/>
              <a:gd name="connsiteY17" fmla="*/ 1812201 h 1870370"/>
              <a:gd name="connsiteX18" fmla="*/ 792088 w 2664296"/>
              <a:gd name="connsiteY18" fmla="*/ 1668185 h 1870370"/>
              <a:gd name="connsiteX19" fmla="*/ 648072 w 2664296"/>
              <a:gd name="connsiteY19" fmla="*/ 1668185 h 1870370"/>
              <a:gd name="connsiteX20" fmla="*/ 504056 w 2664296"/>
              <a:gd name="connsiteY20" fmla="*/ 1668185 h 1870370"/>
              <a:gd name="connsiteX21" fmla="*/ 87879 w 2664296"/>
              <a:gd name="connsiteY21" fmla="*/ 1724320 h 1870370"/>
              <a:gd name="connsiteX22" fmla="*/ 0 w 2664296"/>
              <a:gd name="connsiteY22" fmla="*/ 1512160 h 1870370"/>
              <a:gd name="connsiteX23" fmla="*/ 0 w 2664296"/>
              <a:gd name="connsiteY23" fmla="*/ 312039 h 1870370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4684 h 1754839"/>
              <a:gd name="connsiteX1" fmla="*/ 87880 w 2664296"/>
              <a:gd name="connsiteY1" fmla="*/ 102524 h 1754839"/>
              <a:gd name="connsiteX2" fmla="*/ 360040 w 2664296"/>
              <a:gd name="connsiteY2" fmla="*/ 2645 h 1754839"/>
              <a:gd name="connsiteX3" fmla="*/ 504056 w 2664296"/>
              <a:gd name="connsiteY3" fmla="*/ 86654 h 1754839"/>
              <a:gd name="connsiteX4" fmla="*/ 720080 w 2664296"/>
              <a:gd name="connsiteY4" fmla="*/ 158662 h 1754839"/>
              <a:gd name="connsiteX5" fmla="*/ 1296144 w 2664296"/>
              <a:gd name="connsiteY5" fmla="*/ 14646 h 1754839"/>
              <a:gd name="connsiteX6" fmla="*/ 1872208 w 2664296"/>
              <a:gd name="connsiteY6" fmla="*/ 86654 h 1754839"/>
              <a:gd name="connsiteX7" fmla="*/ 2364257 w 2664296"/>
              <a:gd name="connsiteY7" fmla="*/ 14645 h 1754839"/>
              <a:gd name="connsiteX8" fmla="*/ 2576417 w 2664296"/>
              <a:gd name="connsiteY8" fmla="*/ 102525 h 1754839"/>
              <a:gd name="connsiteX9" fmla="*/ 2664296 w 2664296"/>
              <a:gd name="connsiteY9" fmla="*/ 314685 h 1754839"/>
              <a:gd name="connsiteX10" fmla="*/ 2664296 w 2664296"/>
              <a:gd name="connsiteY10" fmla="*/ 1514806 h 1754839"/>
              <a:gd name="connsiteX11" fmla="*/ 2520280 w 2664296"/>
              <a:gd name="connsiteY11" fmla="*/ 1670830 h 1754839"/>
              <a:gd name="connsiteX12" fmla="*/ 2304256 w 2664296"/>
              <a:gd name="connsiteY12" fmla="*/ 1742838 h 1754839"/>
              <a:gd name="connsiteX13" fmla="*/ 1944216 w 2664296"/>
              <a:gd name="connsiteY13" fmla="*/ 1742838 h 1754839"/>
              <a:gd name="connsiteX14" fmla="*/ 1872208 w 2664296"/>
              <a:gd name="connsiteY14" fmla="*/ 1742838 h 1754839"/>
              <a:gd name="connsiteX15" fmla="*/ 1872208 w 2664296"/>
              <a:gd name="connsiteY15" fmla="*/ 1742838 h 1754839"/>
              <a:gd name="connsiteX16" fmla="*/ 1512168 w 2664296"/>
              <a:gd name="connsiteY16" fmla="*/ 1670830 h 1754839"/>
              <a:gd name="connsiteX17" fmla="*/ 1296144 w 2664296"/>
              <a:gd name="connsiteY17" fmla="*/ 1670830 h 1754839"/>
              <a:gd name="connsiteX18" fmla="*/ 1080120 w 2664296"/>
              <a:gd name="connsiteY18" fmla="*/ 1742838 h 1754839"/>
              <a:gd name="connsiteX19" fmla="*/ 792088 w 2664296"/>
              <a:gd name="connsiteY19" fmla="*/ 1670830 h 1754839"/>
              <a:gd name="connsiteX20" fmla="*/ 648072 w 2664296"/>
              <a:gd name="connsiteY20" fmla="*/ 1670830 h 1754839"/>
              <a:gd name="connsiteX21" fmla="*/ 504056 w 2664296"/>
              <a:gd name="connsiteY21" fmla="*/ 1670830 h 1754839"/>
              <a:gd name="connsiteX22" fmla="*/ 87879 w 2664296"/>
              <a:gd name="connsiteY22" fmla="*/ 1726965 h 1754839"/>
              <a:gd name="connsiteX23" fmla="*/ 0 w 2664296"/>
              <a:gd name="connsiteY23" fmla="*/ 1514805 h 1754839"/>
              <a:gd name="connsiteX24" fmla="*/ 0 w 2664296"/>
              <a:gd name="connsiteY24" fmla="*/ 314684 h 1754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72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88654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944216 w 2664296"/>
              <a:gd name="connsiteY16" fmla="*/ 1672830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672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20080 w 2664296"/>
              <a:gd name="connsiteY6" fmla="*/ 160662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0 w 2664296"/>
              <a:gd name="connsiteY28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28192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4296" h="1776971">
                <a:moveTo>
                  <a:pt x="0" y="328684"/>
                </a:moveTo>
                <a:cubicBezTo>
                  <a:pt x="0" y="249109"/>
                  <a:pt x="3871" y="154529"/>
                  <a:pt x="87880" y="116524"/>
                </a:cubicBezTo>
                <a:cubicBezTo>
                  <a:pt x="120792" y="75127"/>
                  <a:pt x="98656" y="33292"/>
                  <a:pt x="144016" y="16646"/>
                </a:cubicBezTo>
                <a:cubicBezTo>
                  <a:pt x="189376" y="0"/>
                  <a:pt x="300033" y="2644"/>
                  <a:pt x="360040" y="16645"/>
                </a:cubicBezTo>
                <a:cubicBezTo>
                  <a:pt x="420047" y="30646"/>
                  <a:pt x="468052" y="88653"/>
                  <a:pt x="504056" y="100654"/>
                </a:cubicBezTo>
                <a:cubicBezTo>
                  <a:pt x="540060" y="112655"/>
                  <a:pt x="528059" y="90654"/>
                  <a:pt x="576064" y="88654"/>
                </a:cubicBezTo>
                <a:cubicBezTo>
                  <a:pt x="624069" y="86654"/>
                  <a:pt x="672075" y="98655"/>
                  <a:pt x="792088" y="88654"/>
                </a:cubicBezTo>
                <a:cubicBezTo>
                  <a:pt x="912101" y="78653"/>
                  <a:pt x="1116124" y="26646"/>
                  <a:pt x="1296144" y="28646"/>
                </a:cubicBezTo>
                <a:cubicBezTo>
                  <a:pt x="1476164" y="30646"/>
                  <a:pt x="1694189" y="100654"/>
                  <a:pt x="1872208" y="100654"/>
                </a:cubicBezTo>
                <a:cubicBezTo>
                  <a:pt x="2050227" y="100654"/>
                  <a:pt x="2231003" y="19412"/>
                  <a:pt x="2364257" y="28645"/>
                </a:cubicBezTo>
                <a:cubicBezTo>
                  <a:pt x="2443832" y="28645"/>
                  <a:pt x="2520148" y="60256"/>
                  <a:pt x="2576417" y="116525"/>
                </a:cubicBezTo>
                <a:cubicBezTo>
                  <a:pt x="2632685" y="172793"/>
                  <a:pt x="2652077" y="202415"/>
                  <a:pt x="2664296" y="328685"/>
                </a:cubicBezTo>
                <a:lnTo>
                  <a:pt x="2592288" y="936104"/>
                </a:lnTo>
                <a:lnTo>
                  <a:pt x="2664296" y="1528806"/>
                </a:lnTo>
                <a:cubicBezTo>
                  <a:pt x="2664296" y="1608381"/>
                  <a:pt x="2652295" y="1690187"/>
                  <a:pt x="2592288" y="1728192"/>
                </a:cubicBezTo>
                <a:cubicBezTo>
                  <a:pt x="2532281" y="1766197"/>
                  <a:pt x="2400267" y="1754064"/>
                  <a:pt x="2304256" y="1756838"/>
                </a:cubicBezTo>
                <a:cubicBezTo>
                  <a:pt x="2208245" y="1759612"/>
                  <a:pt x="2006221" y="1722065"/>
                  <a:pt x="2016224" y="1744838"/>
                </a:cubicBezTo>
                <a:cubicBezTo>
                  <a:pt x="1944216" y="1744838"/>
                  <a:pt x="1904570" y="1726007"/>
                  <a:pt x="1872208" y="1728192"/>
                </a:cubicBezTo>
                <a:lnTo>
                  <a:pt x="1944216" y="1728192"/>
                </a:lnTo>
                <a:lnTo>
                  <a:pt x="1728192" y="1656184"/>
                </a:lnTo>
                <a:lnTo>
                  <a:pt x="1440160" y="1672830"/>
                </a:lnTo>
                <a:cubicBezTo>
                  <a:pt x="1359954" y="1682646"/>
                  <a:pt x="1356151" y="1670829"/>
                  <a:pt x="1296144" y="1684830"/>
                </a:cubicBezTo>
                <a:cubicBezTo>
                  <a:pt x="1236137" y="1698831"/>
                  <a:pt x="1171280" y="1751399"/>
                  <a:pt x="1080120" y="1756838"/>
                </a:cubicBezTo>
                <a:lnTo>
                  <a:pt x="792088" y="1684830"/>
                </a:lnTo>
                <a:cubicBezTo>
                  <a:pt x="724523" y="1672254"/>
                  <a:pt x="696077" y="1684830"/>
                  <a:pt x="648072" y="1684830"/>
                </a:cubicBezTo>
                <a:cubicBezTo>
                  <a:pt x="600067" y="1684830"/>
                  <a:pt x="540060" y="1674829"/>
                  <a:pt x="504056" y="1684830"/>
                </a:cubicBezTo>
                <a:cubicBezTo>
                  <a:pt x="468052" y="1694831"/>
                  <a:pt x="501411" y="1735482"/>
                  <a:pt x="432048" y="1744838"/>
                </a:cubicBezTo>
                <a:cubicBezTo>
                  <a:pt x="362685" y="1754194"/>
                  <a:pt x="159887" y="1776971"/>
                  <a:pt x="87879" y="1740965"/>
                </a:cubicBezTo>
                <a:cubicBezTo>
                  <a:pt x="15871" y="1704959"/>
                  <a:pt x="16370" y="1675007"/>
                  <a:pt x="0" y="1528805"/>
                </a:cubicBezTo>
                <a:lnTo>
                  <a:pt x="72008" y="864096"/>
                </a:lnTo>
                <a:lnTo>
                  <a:pt x="0" y="328684"/>
                </a:lnTo>
                <a:close/>
              </a:path>
            </a:pathLst>
          </a:custGeom>
          <a:noFill/>
          <a:ln>
            <a:solidFill>
              <a:srgbClr val="2F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 userDrawn="1"/>
        </p:nvSpPr>
        <p:spPr>
          <a:xfrm>
            <a:off x="3275856" y="2564904"/>
            <a:ext cx="2664296" cy="1776971"/>
          </a:xfrm>
          <a:custGeom>
            <a:avLst/>
            <a:gdLst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300040 w 2664296"/>
              <a:gd name="connsiteY2" fmla="*/ 0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153249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300039 w 2664296"/>
              <a:gd name="connsiteY11" fmla="*/ 1809433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432048 w 2701866"/>
              <a:gd name="connsiteY13" fmla="*/ 1737426 h 1809433"/>
              <a:gd name="connsiteX14" fmla="*/ 87879 w 2701866"/>
              <a:gd name="connsiteY14" fmla="*/ 1721553 h 1809433"/>
              <a:gd name="connsiteX15" fmla="*/ 0 w 2701866"/>
              <a:gd name="connsiteY15" fmla="*/ 1509393 h 1809433"/>
              <a:gd name="connsiteX16" fmla="*/ 0 w 2701866"/>
              <a:gd name="connsiteY16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432048 w 2701866"/>
              <a:gd name="connsiteY14" fmla="*/ 1737426 h 1809433"/>
              <a:gd name="connsiteX15" fmla="*/ 87879 w 2701866"/>
              <a:gd name="connsiteY15" fmla="*/ 1721553 h 1809433"/>
              <a:gd name="connsiteX16" fmla="*/ 0 w 2701866"/>
              <a:gd name="connsiteY16" fmla="*/ 1509393 h 1809433"/>
              <a:gd name="connsiteX17" fmla="*/ 0 w 2701866"/>
              <a:gd name="connsiteY17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728192 w 2701866"/>
              <a:gd name="connsiteY12" fmla="*/ 1665418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884229 w 2721999"/>
              <a:gd name="connsiteY14" fmla="*/ 1737426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956238 w 2721999"/>
              <a:gd name="connsiteY14" fmla="*/ 1521402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21402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8 w 2734001"/>
              <a:gd name="connsiteY12" fmla="*/ 1593410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968239 w 2734000"/>
              <a:gd name="connsiteY14" fmla="*/ 1593410 h 1809433"/>
              <a:gd name="connsiteX15" fmla="*/ 752215 w 2734000"/>
              <a:gd name="connsiteY15" fmla="*/ 1665418 h 1809433"/>
              <a:gd name="connsiteX16" fmla="*/ 120013 w 2734000"/>
              <a:gd name="connsiteY16" fmla="*/ 1721553 h 1809433"/>
              <a:gd name="connsiteX17" fmla="*/ 32134 w 2734000"/>
              <a:gd name="connsiteY17" fmla="*/ 1509393 h 1809433"/>
              <a:gd name="connsiteX18" fmla="*/ 32134 w 2734000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328278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680206 w 2734000"/>
              <a:gd name="connsiteY3" fmla="*/ 153250 h 1809433"/>
              <a:gd name="connsiteX4" fmla="*/ 1328278 w 2734000"/>
              <a:gd name="connsiteY4" fmla="*/ 9234 h 1809433"/>
              <a:gd name="connsiteX5" fmla="*/ 1840199 w 2734000"/>
              <a:gd name="connsiteY5" fmla="*/ 104061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680206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752214 w 2734000"/>
              <a:gd name="connsiteY3" fmla="*/ 81242 h 1809433"/>
              <a:gd name="connsiteX4" fmla="*/ 1328278 w 2734000"/>
              <a:gd name="connsiteY4" fmla="*/ 9234 h 1809433"/>
              <a:gd name="connsiteX5" fmla="*/ 1904342 w 2734000"/>
              <a:gd name="connsiteY5" fmla="*/ 81242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6 w 2734000"/>
              <a:gd name="connsiteY13" fmla="*/ 1668185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668185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904342 w 2696430"/>
              <a:gd name="connsiteY13" fmla="*/ 1740193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608551 w 2696430"/>
              <a:gd name="connsiteY10" fmla="*/ 1724321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552414 w 2696430"/>
              <a:gd name="connsiteY10" fmla="*/ 1668185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92088 w 2664296"/>
              <a:gd name="connsiteY18" fmla="*/ 1668185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504056 w 2664296"/>
              <a:gd name="connsiteY19" fmla="*/ 1668185 h 1752194"/>
              <a:gd name="connsiteX20" fmla="*/ 87879 w 2664296"/>
              <a:gd name="connsiteY20" fmla="*/ 1724320 h 1752194"/>
              <a:gd name="connsiteX21" fmla="*/ 0 w 2664296"/>
              <a:gd name="connsiteY21" fmla="*/ 1512160 h 1752194"/>
              <a:gd name="connsiteX22" fmla="*/ 0 w 2664296"/>
              <a:gd name="connsiteY22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870370"/>
              <a:gd name="connsiteX1" fmla="*/ 87880 w 2664296"/>
              <a:gd name="connsiteY1" fmla="*/ 99879 h 1870370"/>
              <a:gd name="connsiteX2" fmla="*/ 504056 w 2664296"/>
              <a:gd name="connsiteY2" fmla="*/ 84009 h 1870370"/>
              <a:gd name="connsiteX3" fmla="*/ 720080 w 2664296"/>
              <a:gd name="connsiteY3" fmla="*/ 156017 h 1870370"/>
              <a:gd name="connsiteX4" fmla="*/ 1296144 w 2664296"/>
              <a:gd name="connsiteY4" fmla="*/ 12001 h 1870370"/>
              <a:gd name="connsiteX5" fmla="*/ 1872208 w 2664296"/>
              <a:gd name="connsiteY5" fmla="*/ 84009 h 1870370"/>
              <a:gd name="connsiteX6" fmla="*/ 2364257 w 2664296"/>
              <a:gd name="connsiteY6" fmla="*/ 12000 h 1870370"/>
              <a:gd name="connsiteX7" fmla="*/ 2576417 w 2664296"/>
              <a:gd name="connsiteY7" fmla="*/ 99880 h 1870370"/>
              <a:gd name="connsiteX8" fmla="*/ 2664296 w 2664296"/>
              <a:gd name="connsiteY8" fmla="*/ 312040 h 1870370"/>
              <a:gd name="connsiteX9" fmla="*/ 2664296 w 2664296"/>
              <a:gd name="connsiteY9" fmla="*/ 1512161 h 1870370"/>
              <a:gd name="connsiteX10" fmla="*/ 2520280 w 2664296"/>
              <a:gd name="connsiteY10" fmla="*/ 1668185 h 1870370"/>
              <a:gd name="connsiteX11" fmla="*/ 2304256 w 2664296"/>
              <a:gd name="connsiteY11" fmla="*/ 1740193 h 1870370"/>
              <a:gd name="connsiteX12" fmla="*/ 1944216 w 2664296"/>
              <a:gd name="connsiteY12" fmla="*/ 1740193 h 1870370"/>
              <a:gd name="connsiteX13" fmla="*/ 1872208 w 2664296"/>
              <a:gd name="connsiteY13" fmla="*/ 1740193 h 1870370"/>
              <a:gd name="connsiteX14" fmla="*/ 1872208 w 2664296"/>
              <a:gd name="connsiteY14" fmla="*/ 1740193 h 1870370"/>
              <a:gd name="connsiteX15" fmla="*/ 1512168 w 2664296"/>
              <a:gd name="connsiteY15" fmla="*/ 1668185 h 1870370"/>
              <a:gd name="connsiteX16" fmla="*/ 1296144 w 2664296"/>
              <a:gd name="connsiteY16" fmla="*/ 1668185 h 1870370"/>
              <a:gd name="connsiteX17" fmla="*/ 1080120 w 2664296"/>
              <a:gd name="connsiteY17" fmla="*/ 1812201 h 1870370"/>
              <a:gd name="connsiteX18" fmla="*/ 792088 w 2664296"/>
              <a:gd name="connsiteY18" fmla="*/ 1668185 h 1870370"/>
              <a:gd name="connsiteX19" fmla="*/ 648072 w 2664296"/>
              <a:gd name="connsiteY19" fmla="*/ 1668185 h 1870370"/>
              <a:gd name="connsiteX20" fmla="*/ 504056 w 2664296"/>
              <a:gd name="connsiteY20" fmla="*/ 1668185 h 1870370"/>
              <a:gd name="connsiteX21" fmla="*/ 87879 w 2664296"/>
              <a:gd name="connsiteY21" fmla="*/ 1724320 h 1870370"/>
              <a:gd name="connsiteX22" fmla="*/ 0 w 2664296"/>
              <a:gd name="connsiteY22" fmla="*/ 1512160 h 1870370"/>
              <a:gd name="connsiteX23" fmla="*/ 0 w 2664296"/>
              <a:gd name="connsiteY23" fmla="*/ 312039 h 1870370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4684 h 1754839"/>
              <a:gd name="connsiteX1" fmla="*/ 87880 w 2664296"/>
              <a:gd name="connsiteY1" fmla="*/ 102524 h 1754839"/>
              <a:gd name="connsiteX2" fmla="*/ 360040 w 2664296"/>
              <a:gd name="connsiteY2" fmla="*/ 2645 h 1754839"/>
              <a:gd name="connsiteX3" fmla="*/ 504056 w 2664296"/>
              <a:gd name="connsiteY3" fmla="*/ 86654 h 1754839"/>
              <a:gd name="connsiteX4" fmla="*/ 720080 w 2664296"/>
              <a:gd name="connsiteY4" fmla="*/ 158662 h 1754839"/>
              <a:gd name="connsiteX5" fmla="*/ 1296144 w 2664296"/>
              <a:gd name="connsiteY5" fmla="*/ 14646 h 1754839"/>
              <a:gd name="connsiteX6" fmla="*/ 1872208 w 2664296"/>
              <a:gd name="connsiteY6" fmla="*/ 86654 h 1754839"/>
              <a:gd name="connsiteX7" fmla="*/ 2364257 w 2664296"/>
              <a:gd name="connsiteY7" fmla="*/ 14645 h 1754839"/>
              <a:gd name="connsiteX8" fmla="*/ 2576417 w 2664296"/>
              <a:gd name="connsiteY8" fmla="*/ 102525 h 1754839"/>
              <a:gd name="connsiteX9" fmla="*/ 2664296 w 2664296"/>
              <a:gd name="connsiteY9" fmla="*/ 314685 h 1754839"/>
              <a:gd name="connsiteX10" fmla="*/ 2664296 w 2664296"/>
              <a:gd name="connsiteY10" fmla="*/ 1514806 h 1754839"/>
              <a:gd name="connsiteX11" fmla="*/ 2520280 w 2664296"/>
              <a:gd name="connsiteY11" fmla="*/ 1670830 h 1754839"/>
              <a:gd name="connsiteX12" fmla="*/ 2304256 w 2664296"/>
              <a:gd name="connsiteY12" fmla="*/ 1742838 h 1754839"/>
              <a:gd name="connsiteX13" fmla="*/ 1944216 w 2664296"/>
              <a:gd name="connsiteY13" fmla="*/ 1742838 h 1754839"/>
              <a:gd name="connsiteX14" fmla="*/ 1872208 w 2664296"/>
              <a:gd name="connsiteY14" fmla="*/ 1742838 h 1754839"/>
              <a:gd name="connsiteX15" fmla="*/ 1872208 w 2664296"/>
              <a:gd name="connsiteY15" fmla="*/ 1742838 h 1754839"/>
              <a:gd name="connsiteX16" fmla="*/ 1512168 w 2664296"/>
              <a:gd name="connsiteY16" fmla="*/ 1670830 h 1754839"/>
              <a:gd name="connsiteX17" fmla="*/ 1296144 w 2664296"/>
              <a:gd name="connsiteY17" fmla="*/ 1670830 h 1754839"/>
              <a:gd name="connsiteX18" fmla="*/ 1080120 w 2664296"/>
              <a:gd name="connsiteY18" fmla="*/ 1742838 h 1754839"/>
              <a:gd name="connsiteX19" fmla="*/ 792088 w 2664296"/>
              <a:gd name="connsiteY19" fmla="*/ 1670830 h 1754839"/>
              <a:gd name="connsiteX20" fmla="*/ 648072 w 2664296"/>
              <a:gd name="connsiteY20" fmla="*/ 1670830 h 1754839"/>
              <a:gd name="connsiteX21" fmla="*/ 504056 w 2664296"/>
              <a:gd name="connsiteY21" fmla="*/ 1670830 h 1754839"/>
              <a:gd name="connsiteX22" fmla="*/ 87879 w 2664296"/>
              <a:gd name="connsiteY22" fmla="*/ 1726965 h 1754839"/>
              <a:gd name="connsiteX23" fmla="*/ 0 w 2664296"/>
              <a:gd name="connsiteY23" fmla="*/ 1514805 h 1754839"/>
              <a:gd name="connsiteX24" fmla="*/ 0 w 2664296"/>
              <a:gd name="connsiteY24" fmla="*/ 314684 h 1754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72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88654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944216 w 2664296"/>
              <a:gd name="connsiteY16" fmla="*/ 1672830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672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20080 w 2664296"/>
              <a:gd name="connsiteY6" fmla="*/ 160662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0 w 2664296"/>
              <a:gd name="connsiteY28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28192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4296" h="1776971">
                <a:moveTo>
                  <a:pt x="0" y="328684"/>
                </a:moveTo>
                <a:cubicBezTo>
                  <a:pt x="0" y="249109"/>
                  <a:pt x="3871" y="154529"/>
                  <a:pt x="87880" y="116524"/>
                </a:cubicBezTo>
                <a:cubicBezTo>
                  <a:pt x="120792" y="75127"/>
                  <a:pt x="98656" y="33292"/>
                  <a:pt x="144016" y="16646"/>
                </a:cubicBezTo>
                <a:cubicBezTo>
                  <a:pt x="189376" y="0"/>
                  <a:pt x="300033" y="2644"/>
                  <a:pt x="360040" y="16645"/>
                </a:cubicBezTo>
                <a:cubicBezTo>
                  <a:pt x="420047" y="30646"/>
                  <a:pt x="468052" y="88653"/>
                  <a:pt x="504056" y="100654"/>
                </a:cubicBezTo>
                <a:cubicBezTo>
                  <a:pt x="540060" y="112655"/>
                  <a:pt x="528059" y="90654"/>
                  <a:pt x="576064" y="88654"/>
                </a:cubicBezTo>
                <a:cubicBezTo>
                  <a:pt x="624069" y="86654"/>
                  <a:pt x="672075" y="98655"/>
                  <a:pt x="792088" y="88654"/>
                </a:cubicBezTo>
                <a:cubicBezTo>
                  <a:pt x="912101" y="78653"/>
                  <a:pt x="1116124" y="26646"/>
                  <a:pt x="1296144" y="28646"/>
                </a:cubicBezTo>
                <a:cubicBezTo>
                  <a:pt x="1476164" y="30646"/>
                  <a:pt x="1694189" y="100654"/>
                  <a:pt x="1872208" y="100654"/>
                </a:cubicBezTo>
                <a:cubicBezTo>
                  <a:pt x="2050227" y="100654"/>
                  <a:pt x="2231003" y="19412"/>
                  <a:pt x="2364257" y="28645"/>
                </a:cubicBezTo>
                <a:cubicBezTo>
                  <a:pt x="2443832" y="28645"/>
                  <a:pt x="2520148" y="60256"/>
                  <a:pt x="2576417" y="116525"/>
                </a:cubicBezTo>
                <a:cubicBezTo>
                  <a:pt x="2632685" y="172793"/>
                  <a:pt x="2652077" y="202415"/>
                  <a:pt x="2664296" y="328685"/>
                </a:cubicBezTo>
                <a:lnTo>
                  <a:pt x="2592288" y="936104"/>
                </a:lnTo>
                <a:lnTo>
                  <a:pt x="2664296" y="1528806"/>
                </a:lnTo>
                <a:cubicBezTo>
                  <a:pt x="2664296" y="1608381"/>
                  <a:pt x="2652295" y="1690187"/>
                  <a:pt x="2592288" y="1728192"/>
                </a:cubicBezTo>
                <a:cubicBezTo>
                  <a:pt x="2532281" y="1766197"/>
                  <a:pt x="2400267" y="1754064"/>
                  <a:pt x="2304256" y="1756838"/>
                </a:cubicBezTo>
                <a:cubicBezTo>
                  <a:pt x="2208245" y="1759612"/>
                  <a:pt x="2006221" y="1722065"/>
                  <a:pt x="2016224" y="1744838"/>
                </a:cubicBezTo>
                <a:cubicBezTo>
                  <a:pt x="1944216" y="1744838"/>
                  <a:pt x="1904570" y="1726007"/>
                  <a:pt x="1872208" y="1728192"/>
                </a:cubicBezTo>
                <a:lnTo>
                  <a:pt x="1944216" y="1728192"/>
                </a:lnTo>
                <a:lnTo>
                  <a:pt x="1728192" y="1656184"/>
                </a:lnTo>
                <a:lnTo>
                  <a:pt x="1440160" y="1672830"/>
                </a:lnTo>
                <a:cubicBezTo>
                  <a:pt x="1359954" y="1682646"/>
                  <a:pt x="1356151" y="1670829"/>
                  <a:pt x="1296144" y="1684830"/>
                </a:cubicBezTo>
                <a:cubicBezTo>
                  <a:pt x="1236137" y="1698831"/>
                  <a:pt x="1171280" y="1751399"/>
                  <a:pt x="1080120" y="1756838"/>
                </a:cubicBezTo>
                <a:lnTo>
                  <a:pt x="792088" y="1684830"/>
                </a:lnTo>
                <a:cubicBezTo>
                  <a:pt x="724523" y="1672254"/>
                  <a:pt x="696077" y="1684830"/>
                  <a:pt x="648072" y="1684830"/>
                </a:cubicBezTo>
                <a:cubicBezTo>
                  <a:pt x="600067" y="1684830"/>
                  <a:pt x="540060" y="1674829"/>
                  <a:pt x="504056" y="1684830"/>
                </a:cubicBezTo>
                <a:cubicBezTo>
                  <a:pt x="468052" y="1694831"/>
                  <a:pt x="501411" y="1735482"/>
                  <a:pt x="432048" y="1744838"/>
                </a:cubicBezTo>
                <a:cubicBezTo>
                  <a:pt x="362685" y="1754194"/>
                  <a:pt x="159887" y="1776971"/>
                  <a:pt x="87879" y="1740965"/>
                </a:cubicBezTo>
                <a:cubicBezTo>
                  <a:pt x="15871" y="1704959"/>
                  <a:pt x="16370" y="1675007"/>
                  <a:pt x="0" y="1528805"/>
                </a:cubicBezTo>
                <a:lnTo>
                  <a:pt x="72008" y="864096"/>
                </a:lnTo>
                <a:lnTo>
                  <a:pt x="0" y="328684"/>
                </a:lnTo>
                <a:close/>
              </a:path>
            </a:pathLst>
          </a:custGeom>
          <a:solidFill>
            <a:srgbClr val="E64897"/>
          </a:solidFill>
          <a:ln>
            <a:solidFill>
              <a:srgbClr val="E648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3275856" y="476672"/>
            <a:ext cx="2664296" cy="1776971"/>
          </a:xfrm>
          <a:custGeom>
            <a:avLst/>
            <a:gdLst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300040 w 2664296"/>
              <a:gd name="connsiteY2" fmla="*/ 0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0039 h 1800200"/>
              <a:gd name="connsiteX1" fmla="*/ 87880 w 2664296"/>
              <a:gd name="connsiteY1" fmla="*/ 87879 h 1800200"/>
              <a:gd name="connsiteX2" fmla="*/ 504056 w 2664296"/>
              <a:gd name="connsiteY2" fmla="*/ 144016 h 1800200"/>
              <a:gd name="connsiteX3" fmla="*/ 2364257 w 2664296"/>
              <a:gd name="connsiteY3" fmla="*/ 0 h 1800200"/>
              <a:gd name="connsiteX4" fmla="*/ 2576417 w 2664296"/>
              <a:gd name="connsiteY4" fmla="*/ 87880 h 1800200"/>
              <a:gd name="connsiteX5" fmla="*/ 2664296 w 2664296"/>
              <a:gd name="connsiteY5" fmla="*/ 300040 h 1800200"/>
              <a:gd name="connsiteX6" fmla="*/ 2664296 w 2664296"/>
              <a:gd name="connsiteY6" fmla="*/ 1500161 h 1800200"/>
              <a:gd name="connsiteX7" fmla="*/ 2576417 w 2664296"/>
              <a:gd name="connsiteY7" fmla="*/ 1712321 h 1800200"/>
              <a:gd name="connsiteX8" fmla="*/ 2364257 w 2664296"/>
              <a:gd name="connsiteY8" fmla="*/ 1800200 h 1800200"/>
              <a:gd name="connsiteX9" fmla="*/ 300039 w 2664296"/>
              <a:gd name="connsiteY9" fmla="*/ 1800200 h 1800200"/>
              <a:gd name="connsiteX10" fmla="*/ 87879 w 2664296"/>
              <a:gd name="connsiteY10" fmla="*/ 1712320 h 1800200"/>
              <a:gd name="connsiteX11" fmla="*/ 0 w 2664296"/>
              <a:gd name="connsiteY11" fmla="*/ 1500160 h 1800200"/>
              <a:gd name="connsiteX12" fmla="*/ 0 w 2664296"/>
              <a:gd name="connsiteY12" fmla="*/ 300039 h 1800200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153249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808065 w 2664296"/>
              <a:gd name="connsiteY3" fmla="*/ 104061 h 1809433"/>
              <a:gd name="connsiteX4" fmla="*/ 2364257 w 2664296"/>
              <a:gd name="connsiteY4" fmla="*/ 9233 h 1809433"/>
              <a:gd name="connsiteX5" fmla="*/ 2576417 w 2664296"/>
              <a:gd name="connsiteY5" fmla="*/ 97113 h 1809433"/>
              <a:gd name="connsiteX6" fmla="*/ 2664296 w 2664296"/>
              <a:gd name="connsiteY6" fmla="*/ 309273 h 1809433"/>
              <a:gd name="connsiteX7" fmla="*/ 2664296 w 2664296"/>
              <a:gd name="connsiteY7" fmla="*/ 1509394 h 1809433"/>
              <a:gd name="connsiteX8" fmla="*/ 2576417 w 2664296"/>
              <a:gd name="connsiteY8" fmla="*/ 1721554 h 1809433"/>
              <a:gd name="connsiteX9" fmla="*/ 2364257 w 2664296"/>
              <a:gd name="connsiteY9" fmla="*/ 1809433 h 1809433"/>
              <a:gd name="connsiteX10" fmla="*/ 300039 w 2664296"/>
              <a:gd name="connsiteY10" fmla="*/ 1809433 h 1809433"/>
              <a:gd name="connsiteX11" fmla="*/ 87879 w 2664296"/>
              <a:gd name="connsiteY11" fmla="*/ 1721553 h 1809433"/>
              <a:gd name="connsiteX12" fmla="*/ 0 w 2664296"/>
              <a:gd name="connsiteY12" fmla="*/ 1509393 h 1809433"/>
              <a:gd name="connsiteX13" fmla="*/ 0 w 2664296"/>
              <a:gd name="connsiteY13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300039 w 2664296"/>
              <a:gd name="connsiteY11" fmla="*/ 1809433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664296"/>
              <a:gd name="connsiteY0" fmla="*/ 309272 h 1809433"/>
              <a:gd name="connsiteX1" fmla="*/ 87880 w 2664296"/>
              <a:gd name="connsiteY1" fmla="*/ 97112 h 1809433"/>
              <a:gd name="connsiteX2" fmla="*/ 504056 w 2664296"/>
              <a:gd name="connsiteY2" fmla="*/ 81242 h 1809433"/>
              <a:gd name="connsiteX3" fmla="*/ 1440160 w 2664296"/>
              <a:gd name="connsiteY3" fmla="*/ 9234 h 1809433"/>
              <a:gd name="connsiteX4" fmla="*/ 1808065 w 2664296"/>
              <a:gd name="connsiteY4" fmla="*/ 104061 h 1809433"/>
              <a:gd name="connsiteX5" fmla="*/ 2364257 w 2664296"/>
              <a:gd name="connsiteY5" fmla="*/ 9233 h 1809433"/>
              <a:gd name="connsiteX6" fmla="*/ 2576417 w 2664296"/>
              <a:gd name="connsiteY6" fmla="*/ 97113 h 1809433"/>
              <a:gd name="connsiteX7" fmla="*/ 2664296 w 2664296"/>
              <a:gd name="connsiteY7" fmla="*/ 309273 h 1809433"/>
              <a:gd name="connsiteX8" fmla="*/ 2664296 w 2664296"/>
              <a:gd name="connsiteY8" fmla="*/ 1509394 h 1809433"/>
              <a:gd name="connsiteX9" fmla="*/ 2576417 w 2664296"/>
              <a:gd name="connsiteY9" fmla="*/ 1721554 h 1809433"/>
              <a:gd name="connsiteX10" fmla="*/ 2364257 w 2664296"/>
              <a:gd name="connsiteY10" fmla="*/ 1809433 h 1809433"/>
              <a:gd name="connsiteX11" fmla="*/ 432048 w 2664296"/>
              <a:gd name="connsiteY11" fmla="*/ 1737426 h 1809433"/>
              <a:gd name="connsiteX12" fmla="*/ 87879 w 2664296"/>
              <a:gd name="connsiteY12" fmla="*/ 1721553 h 1809433"/>
              <a:gd name="connsiteX13" fmla="*/ 0 w 2664296"/>
              <a:gd name="connsiteY13" fmla="*/ 1509393 h 1809433"/>
              <a:gd name="connsiteX14" fmla="*/ 0 w 2664296"/>
              <a:gd name="connsiteY14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576064 w 2701866"/>
              <a:gd name="connsiteY11" fmla="*/ 1593410 h 1809433"/>
              <a:gd name="connsiteX12" fmla="*/ 432048 w 2701866"/>
              <a:gd name="connsiteY12" fmla="*/ 1737426 h 1809433"/>
              <a:gd name="connsiteX13" fmla="*/ 87879 w 2701866"/>
              <a:gd name="connsiteY13" fmla="*/ 1721553 h 1809433"/>
              <a:gd name="connsiteX14" fmla="*/ 0 w 2701866"/>
              <a:gd name="connsiteY14" fmla="*/ 1509393 h 1809433"/>
              <a:gd name="connsiteX15" fmla="*/ 0 w 2701866"/>
              <a:gd name="connsiteY15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432048 w 2701866"/>
              <a:gd name="connsiteY13" fmla="*/ 1737426 h 1809433"/>
              <a:gd name="connsiteX14" fmla="*/ 87879 w 2701866"/>
              <a:gd name="connsiteY14" fmla="*/ 1721553 h 1809433"/>
              <a:gd name="connsiteX15" fmla="*/ 0 w 2701866"/>
              <a:gd name="connsiteY15" fmla="*/ 1509393 h 1809433"/>
              <a:gd name="connsiteX16" fmla="*/ 0 w 2701866"/>
              <a:gd name="connsiteY16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432048 w 2701866"/>
              <a:gd name="connsiteY14" fmla="*/ 1737426 h 1809433"/>
              <a:gd name="connsiteX15" fmla="*/ 87879 w 2701866"/>
              <a:gd name="connsiteY15" fmla="*/ 1721553 h 1809433"/>
              <a:gd name="connsiteX16" fmla="*/ 0 w 2701866"/>
              <a:gd name="connsiteY16" fmla="*/ 1509393 h 1809433"/>
              <a:gd name="connsiteX17" fmla="*/ 0 w 2701866"/>
              <a:gd name="connsiteY17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808065 w 2701866"/>
              <a:gd name="connsiteY12" fmla="*/ 1735435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0 w 2701866"/>
              <a:gd name="connsiteY0" fmla="*/ 309272 h 1809433"/>
              <a:gd name="connsiteX1" fmla="*/ 87880 w 2701866"/>
              <a:gd name="connsiteY1" fmla="*/ 97112 h 1809433"/>
              <a:gd name="connsiteX2" fmla="*/ 504056 w 2701866"/>
              <a:gd name="connsiteY2" fmla="*/ 81242 h 1809433"/>
              <a:gd name="connsiteX3" fmla="*/ 1440160 w 2701866"/>
              <a:gd name="connsiteY3" fmla="*/ 9234 h 1809433"/>
              <a:gd name="connsiteX4" fmla="*/ 1808065 w 2701866"/>
              <a:gd name="connsiteY4" fmla="*/ 104061 h 1809433"/>
              <a:gd name="connsiteX5" fmla="*/ 2364257 w 2701866"/>
              <a:gd name="connsiteY5" fmla="*/ 9233 h 1809433"/>
              <a:gd name="connsiteX6" fmla="*/ 2576417 w 2701866"/>
              <a:gd name="connsiteY6" fmla="*/ 97113 h 1809433"/>
              <a:gd name="connsiteX7" fmla="*/ 2664296 w 2701866"/>
              <a:gd name="connsiteY7" fmla="*/ 309273 h 1809433"/>
              <a:gd name="connsiteX8" fmla="*/ 2664296 w 2701866"/>
              <a:gd name="connsiteY8" fmla="*/ 1509394 h 1809433"/>
              <a:gd name="connsiteX9" fmla="*/ 2576417 w 2701866"/>
              <a:gd name="connsiteY9" fmla="*/ 1721554 h 1809433"/>
              <a:gd name="connsiteX10" fmla="*/ 2364257 w 2701866"/>
              <a:gd name="connsiteY10" fmla="*/ 1809433 h 1809433"/>
              <a:gd name="connsiteX11" fmla="*/ 1776892 w 2701866"/>
              <a:gd name="connsiteY11" fmla="*/ 1600353 h 1809433"/>
              <a:gd name="connsiteX12" fmla="*/ 1728192 w 2701866"/>
              <a:gd name="connsiteY12" fmla="*/ 1665418 h 1809433"/>
              <a:gd name="connsiteX13" fmla="*/ 1512168 w 2701866"/>
              <a:gd name="connsiteY13" fmla="*/ 1665418 h 1809433"/>
              <a:gd name="connsiteX14" fmla="*/ 864096 w 2701866"/>
              <a:gd name="connsiteY14" fmla="*/ 1737426 h 1809433"/>
              <a:gd name="connsiteX15" fmla="*/ 432048 w 2701866"/>
              <a:gd name="connsiteY15" fmla="*/ 1737426 h 1809433"/>
              <a:gd name="connsiteX16" fmla="*/ 87879 w 2701866"/>
              <a:gd name="connsiteY16" fmla="*/ 1721553 h 1809433"/>
              <a:gd name="connsiteX17" fmla="*/ 0 w 2701866"/>
              <a:gd name="connsiteY17" fmla="*/ 1509393 h 1809433"/>
              <a:gd name="connsiteX18" fmla="*/ 0 w 2701866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884229 w 2721999"/>
              <a:gd name="connsiteY14" fmla="*/ 1737426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20133 w 2721999"/>
              <a:gd name="connsiteY0" fmla="*/ 309272 h 1809433"/>
              <a:gd name="connsiteX1" fmla="*/ 108013 w 2721999"/>
              <a:gd name="connsiteY1" fmla="*/ 97112 h 1809433"/>
              <a:gd name="connsiteX2" fmla="*/ 524189 w 2721999"/>
              <a:gd name="connsiteY2" fmla="*/ 81242 h 1809433"/>
              <a:gd name="connsiteX3" fmla="*/ 1460293 w 2721999"/>
              <a:gd name="connsiteY3" fmla="*/ 9234 h 1809433"/>
              <a:gd name="connsiteX4" fmla="*/ 1828198 w 2721999"/>
              <a:gd name="connsiteY4" fmla="*/ 104061 h 1809433"/>
              <a:gd name="connsiteX5" fmla="*/ 2384390 w 2721999"/>
              <a:gd name="connsiteY5" fmla="*/ 9233 h 1809433"/>
              <a:gd name="connsiteX6" fmla="*/ 2596550 w 2721999"/>
              <a:gd name="connsiteY6" fmla="*/ 97113 h 1809433"/>
              <a:gd name="connsiteX7" fmla="*/ 2684429 w 2721999"/>
              <a:gd name="connsiteY7" fmla="*/ 309273 h 1809433"/>
              <a:gd name="connsiteX8" fmla="*/ 2684429 w 2721999"/>
              <a:gd name="connsiteY8" fmla="*/ 1509394 h 1809433"/>
              <a:gd name="connsiteX9" fmla="*/ 2596550 w 2721999"/>
              <a:gd name="connsiteY9" fmla="*/ 1721554 h 1809433"/>
              <a:gd name="connsiteX10" fmla="*/ 2384390 w 2721999"/>
              <a:gd name="connsiteY10" fmla="*/ 1809433 h 1809433"/>
              <a:gd name="connsiteX11" fmla="*/ 1797025 w 2721999"/>
              <a:gd name="connsiteY11" fmla="*/ 1600353 h 1809433"/>
              <a:gd name="connsiteX12" fmla="*/ 1748325 w 2721999"/>
              <a:gd name="connsiteY12" fmla="*/ 1665418 h 1809433"/>
              <a:gd name="connsiteX13" fmla="*/ 1532301 w 2721999"/>
              <a:gd name="connsiteY13" fmla="*/ 1665418 h 1809433"/>
              <a:gd name="connsiteX14" fmla="*/ 956238 w 2721999"/>
              <a:gd name="connsiteY14" fmla="*/ 1521402 h 1809433"/>
              <a:gd name="connsiteX15" fmla="*/ 668205 w 2721999"/>
              <a:gd name="connsiteY15" fmla="*/ 1521402 h 1809433"/>
              <a:gd name="connsiteX16" fmla="*/ 108012 w 2721999"/>
              <a:gd name="connsiteY16" fmla="*/ 1721553 h 1809433"/>
              <a:gd name="connsiteX17" fmla="*/ 20133 w 2721999"/>
              <a:gd name="connsiteY17" fmla="*/ 1509393 h 1809433"/>
              <a:gd name="connsiteX18" fmla="*/ 20133 w 2721999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21402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7 w 2734001"/>
              <a:gd name="connsiteY12" fmla="*/ 1665418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5 w 2734001"/>
              <a:gd name="connsiteY0" fmla="*/ 309272 h 1809433"/>
              <a:gd name="connsiteX1" fmla="*/ 120015 w 2734001"/>
              <a:gd name="connsiteY1" fmla="*/ 97112 h 1809433"/>
              <a:gd name="connsiteX2" fmla="*/ 536191 w 2734001"/>
              <a:gd name="connsiteY2" fmla="*/ 81242 h 1809433"/>
              <a:gd name="connsiteX3" fmla="*/ 1472295 w 2734001"/>
              <a:gd name="connsiteY3" fmla="*/ 9234 h 1809433"/>
              <a:gd name="connsiteX4" fmla="*/ 1840200 w 2734001"/>
              <a:gd name="connsiteY4" fmla="*/ 104061 h 1809433"/>
              <a:gd name="connsiteX5" fmla="*/ 2396392 w 2734001"/>
              <a:gd name="connsiteY5" fmla="*/ 9233 h 1809433"/>
              <a:gd name="connsiteX6" fmla="*/ 2608552 w 2734001"/>
              <a:gd name="connsiteY6" fmla="*/ 97113 h 1809433"/>
              <a:gd name="connsiteX7" fmla="*/ 2696431 w 2734001"/>
              <a:gd name="connsiteY7" fmla="*/ 309273 h 1809433"/>
              <a:gd name="connsiteX8" fmla="*/ 2696431 w 2734001"/>
              <a:gd name="connsiteY8" fmla="*/ 1509394 h 1809433"/>
              <a:gd name="connsiteX9" fmla="*/ 2608552 w 2734001"/>
              <a:gd name="connsiteY9" fmla="*/ 1721554 h 1809433"/>
              <a:gd name="connsiteX10" fmla="*/ 2396392 w 2734001"/>
              <a:gd name="connsiteY10" fmla="*/ 1809433 h 1809433"/>
              <a:gd name="connsiteX11" fmla="*/ 1809027 w 2734001"/>
              <a:gd name="connsiteY11" fmla="*/ 1600353 h 1809433"/>
              <a:gd name="connsiteX12" fmla="*/ 1760328 w 2734001"/>
              <a:gd name="connsiteY12" fmla="*/ 1593410 h 1809433"/>
              <a:gd name="connsiteX13" fmla="*/ 1544303 w 2734001"/>
              <a:gd name="connsiteY13" fmla="*/ 1665418 h 1809433"/>
              <a:gd name="connsiteX14" fmla="*/ 968240 w 2734001"/>
              <a:gd name="connsiteY14" fmla="*/ 1593410 h 1809433"/>
              <a:gd name="connsiteX15" fmla="*/ 752216 w 2734001"/>
              <a:gd name="connsiteY15" fmla="*/ 1593410 h 1809433"/>
              <a:gd name="connsiteX16" fmla="*/ 120014 w 2734001"/>
              <a:gd name="connsiteY16" fmla="*/ 1721553 h 1809433"/>
              <a:gd name="connsiteX17" fmla="*/ 32135 w 2734001"/>
              <a:gd name="connsiteY17" fmla="*/ 1509393 h 1809433"/>
              <a:gd name="connsiteX18" fmla="*/ 32135 w 2734001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968239 w 2734000"/>
              <a:gd name="connsiteY14" fmla="*/ 1593410 h 1809433"/>
              <a:gd name="connsiteX15" fmla="*/ 752215 w 2734000"/>
              <a:gd name="connsiteY15" fmla="*/ 1665418 h 1809433"/>
              <a:gd name="connsiteX16" fmla="*/ 120013 w 2734000"/>
              <a:gd name="connsiteY16" fmla="*/ 1721553 h 1809433"/>
              <a:gd name="connsiteX17" fmla="*/ 32134 w 2734000"/>
              <a:gd name="connsiteY17" fmla="*/ 1509393 h 1809433"/>
              <a:gd name="connsiteX18" fmla="*/ 32134 w 2734000"/>
              <a:gd name="connsiteY18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472294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1328278 w 2734000"/>
              <a:gd name="connsiteY3" fmla="*/ 9234 h 1809433"/>
              <a:gd name="connsiteX4" fmla="*/ 1840199 w 2734000"/>
              <a:gd name="connsiteY4" fmla="*/ 104061 h 1809433"/>
              <a:gd name="connsiteX5" fmla="*/ 2396391 w 2734000"/>
              <a:gd name="connsiteY5" fmla="*/ 9233 h 1809433"/>
              <a:gd name="connsiteX6" fmla="*/ 2608551 w 2734000"/>
              <a:gd name="connsiteY6" fmla="*/ 97113 h 1809433"/>
              <a:gd name="connsiteX7" fmla="*/ 2696430 w 2734000"/>
              <a:gd name="connsiteY7" fmla="*/ 309273 h 1809433"/>
              <a:gd name="connsiteX8" fmla="*/ 2696430 w 2734000"/>
              <a:gd name="connsiteY8" fmla="*/ 1509394 h 1809433"/>
              <a:gd name="connsiteX9" fmla="*/ 2608551 w 2734000"/>
              <a:gd name="connsiteY9" fmla="*/ 1721554 h 1809433"/>
              <a:gd name="connsiteX10" fmla="*/ 2396391 w 2734000"/>
              <a:gd name="connsiteY10" fmla="*/ 1809433 h 1809433"/>
              <a:gd name="connsiteX11" fmla="*/ 1809026 w 2734000"/>
              <a:gd name="connsiteY11" fmla="*/ 1600353 h 1809433"/>
              <a:gd name="connsiteX12" fmla="*/ 1760327 w 2734000"/>
              <a:gd name="connsiteY12" fmla="*/ 1593410 h 1809433"/>
              <a:gd name="connsiteX13" fmla="*/ 1544302 w 2734000"/>
              <a:gd name="connsiteY13" fmla="*/ 1665418 h 1809433"/>
              <a:gd name="connsiteX14" fmla="*/ 1328278 w 2734000"/>
              <a:gd name="connsiteY14" fmla="*/ 1521402 h 1809433"/>
              <a:gd name="connsiteX15" fmla="*/ 968239 w 2734000"/>
              <a:gd name="connsiteY15" fmla="*/ 1593410 h 1809433"/>
              <a:gd name="connsiteX16" fmla="*/ 752215 w 2734000"/>
              <a:gd name="connsiteY16" fmla="*/ 1665418 h 1809433"/>
              <a:gd name="connsiteX17" fmla="*/ 120013 w 2734000"/>
              <a:gd name="connsiteY17" fmla="*/ 1721553 h 1809433"/>
              <a:gd name="connsiteX18" fmla="*/ 32134 w 2734000"/>
              <a:gd name="connsiteY18" fmla="*/ 1509393 h 1809433"/>
              <a:gd name="connsiteX19" fmla="*/ 32134 w 2734000"/>
              <a:gd name="connsiteY19" fmla="*/ 309272 h 1809433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680206 w 2734000"/>
              <a:gd name="connsiteY3" fmla="*/ 153250 h 1809433"/>
              <a:gd name="connsiteX4" fmla="*/ 1328278 w 2734000"/>
              <a:gd name="connsiteY4" fmla="*/ 9234 h 1809433"/>
              <a:gd name="connsiteX5" fmla="*/ 1840199 w 2734000"/>
              <a:gd name="connsiteY5" fmla="*/ 104061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680206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09272 h 1809433"/>
              <a:gd name="connsiteX1" fmla="*/ 120014 w 2734000"/>
              <a:gd name="connsiteY1" fmla="*/ 97112 h 1809433"/>
              <a:gd name="connsiteX2" fmla="*/ 536190 w 2734000"/>
              <a:gd name="connsiteY2" fmla="*/ 81242 h 1809433"/>
              <a:gd name="connsiteX3" fmla="*/ 752214 w 2734000"/>
              <a:gd name="connsiteY3" fmla="*/ 81242 h 1809433"/>
              <a:gd name="connsiteX4" fmla="*/ 1328278 w 2734000"/>
              <a:gd name="connsiteY4" fmla="*/ 9234 h 1809433"/>
              <a:gd name="connsiteX5" fmla="*/ 1904342 w 2734000"/>
              <a:gd name="connsiteY5" fmla="*/ 81242 h 1809433"/>
              <a:gd name="connsiteX6" fmla="*/ 2396391 w 2734000"/>
              <a:gd name="connsiteY6" fmla="*/ 9233 h 1809433"/>
              <a:gd name="connsiteX7" fmla="*/ 2608551 w 2734000"/>
              <a:gd name="connsiteY7" fmla="*/ 97113 h 1809433"/>
              <a:gd name="connsiteX8" fmla="*/ 2696430 w 2734000"/>
              <a:gd name="connsiteY8" fmla="*/ 309273 h 1809433"/>
              <a:gd name="connsiteX9" fmla="*/ 2696430 w 2734000"/>
              <a:gd name="connsiteY9" fmla="*/ 1509394 h 1809433"/>
              <a:gd name="connsiteX10" fmla="*/ 2608551 w 2734000"/>
              <a:gd name="connsiteY10" fmla="*/ 1721554 h 1809433"/>
              <a:gd name="connsiteX11" fmla="*/ 2396391 w 2734000"/>
              <a:gd name="connsiteY11" fmla="*/ 1809433 h 1809433"/>
              <a:gd name="connsiteX12" fmla="*/ 1809026 w 2734000"/>
              <a:gd name="connsiteY12" fmla="*/ 1600353 h 1809433"/>
              <a:gd name="connsiteX13" fmla="*/ 1760327 w 2734000"/>
              <a:gd name="connsiteY13" fmla="*/ 1593410 h 1809433"/>
              <a:gd name="connsiteX14" fmla="*/ 1544302 w 2734000"/>
              <a:gd name="connsiteY14" fmla="*/ 1665418 h 1809433"/>
              <a:gd name="connsiteX15" fmla="*/ 1328278 w 2734000"/>
              <a:gd name="connsiteY15" fmla="*/ 1521402 h 1809433"/>
              <a:gd name="connsiteX16" fmla="*/ 968239 w 2734000"/>
              <a:gd name="connsiteY16" fmla="*/ 1593410 h 1809433"/>
              <a:gd name="connsiteX17" fmla="*/ 752215 w 2734000"/>
              <a:gd name="connsiteY17" fmla="*/ 1665418 h 1809433"/>
              <a:gd name="connsiteX18" fmla="*/ 120013 w 2734000"/>
              <a:gd name="connsiteY18" fmla="*/ 1721553 h 1809433"/>
              <a:gd name="connsiteX19" fmla="*/ 32134 w 2734000"/>
              <a:gd name="connsiteY19" fmla="*/ 1509393 h 1809433"/>
              <a:gd name="connsiteX20" fmla="*/ 32134 w 2734000"/>
              <a:gd name="connsiteY20" fmla="*/ 309272 h 1809433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5 w 2734000"/>
              <a:gd name="connsiteY17" fmla="*/ 1668185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968239 w 2734000"/>
              <a:gd name="connsiteY16" fmla="*/ 1596177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524169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7 w 2734000"/>
              <a:gd name="connsiteY13" fmla="*/ 1596177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734000"/>
              <a:gd name="connsiteY0" fmla="*/ 312039 h 1812200"/>
              <a:gd name="connsiteX1" fmla="*/ 120014 w 2734000"/>
              <a:gd name="connsiteY1" fmla="*/ 99879 h 1812200"/>
              <a:gd name="connsiteX2" fmla="*/ 536190 w 2734000"/>
              <a:gd name="connsiteY2" fmla="*/ 84009 h 1812200"/>
              <a:gd name="connsiteX3" fmla="*/ 752214 w 2734000"/>
              <a:gd name="connsiteY3" fmla="*/ 156017 h 1812200"/>
              <a:gd name="connsiteX4" fmla="*/ 1328278 w 2734000"/>
              <a:gd name="connsiteY4" fmla="*/ 12001 h 1812200"/>
              <a:gd name="connsiteX5" fmla="*/ 1904342 w 2734000"/>
              <a:gd name="connsiteY5" fmla="*/ 84009 h 1812200"/>
              <a:gd name="connsiteX6" fmla="*/ 2396391 w 2734000"/>
              <a:gd name="connsiteY6" fmla="*/ 12000 h 1812200"/>
              <a:gd name="connsiteX7" fmla="*/ 2608551 w 2734000"/>
              <a:gd name="connsiteY7" fmla="*/ 99880 h 1812200"/>
              <a:gd name="connsiteX8" fmla="*/ 2696430 w 2734000"/>
              <a:gd name="connsiteY8" fmla="*/ 312040 h 1812200"/>
              <a:gd name="connsiteX9" fmla="*/ 2696430 w 2734000"/>
              <a:gd name="connsiteY9" fmla="*/ 1512161 h 1812200"/>
              <a:gd name="connsiteX10" fmla="*/ 2608551 w 2734000"/>
              <a:gd name="connsiteY10" fmla="*/ 1724321 h 1812200"/>
              <a:gd name="connsiteX11" fmla="*/ 2396391 w 2734000"/>
              <a:gd name="connsiteY11" fmla="*/ 1812200 h 1812200"/>
              <a:gd name="connsiteX12" fmla="*/ 1809026 w 2734000"/>
              <a:gd name="connsiteY12" fmla="*/ 1603120 h 1812200"/>
              <a:gd name="connsiteX13" fmla="*/ 1760326 w 2734000"/>
              <a:gd name="connsiteY13" fmla="*/ 1668185 h 1812200"/>
              <a:gd name="connsiteX14" fmla="*/ 1544302 w 2734000"/>
              <a:gd name="connsiteY14" fmla="*/ 1668185 h 1812200"/>
              <a:gd name="connsiteX15" fmla="*/ 1328278 w 2734000"/>
              <a:gd name="connsiteY15" fmla="*/ 1668185 h 1812200"/>
              <a:gd name="connsiteX16" fmla="*/ 1040246 w 2734000"/>
              <a:gd name="connsiteY16" fmla="*/ 1668185 h 1812200"/>
              <a:gd name="connsiteX17" fmla="*/ 752214 w 2734000"/>
              <a:gd name="connsiteY17" fmla="*/ 1740193 h 1812200"/>
              <a:gd name="connsiteX18" fmla="*/ 120013 w 2734000"/>
              <a:gd name="connsiteY18" fmla="*/ 1724320 h 1812200"/>
              <a:gd name="connsiteX19" fmla="*/ 32134 w 2734000"/>
              <a:gd name="connsiteY19" fmla="*/ 1512160 h 1812200"/>
              <a:gd name="connsiteX20" fmla="*/ 32134 w 2734000"/>
              <a:gd name="connsiteY20" fmla="*/ 312039 h 1812200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668185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760326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809026 w 2696430"/>
              <a:gd name="connsiteY13" fmla="*/ 1603120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814845"/>
              <a:gd name="connsiteX1" fmla="*/ 120014 w 2696430"/>
              <a:gd name="connsiteY1" fmla="*/ 99879 h 1814845"/>
              <a:gd name="connsiteX2" fmla="*/ 536190 w 2696430"/>
              <a:gd name="connsiteY2" fmla="*/ 84009 h 1814845"/>
              <a:gd name="connsiteX3" fmla="*/ 752214 w 2696430"/>
              <a:gd name="connsiteY3" fmla="*/ 156017 h 1814845"/>
              <a:gd name="connsiteX4" fmla="*/ 1328278 w 2696430"/>
              <a:gd name="connsiteY4" fmla="*/ 12001 h 1814845"/>
              <a:gd name="connsiteX5" fmla="*/ 1904342 w 2696430"/>
              <a:gd name="connsiteY5" fmla="*/ 84009 h 1814845"/>
              <a:gd name="connsiteX6" fmla="*/ 2396391 w 2696430"/>
              <a:gd name="connsiteY6" fmla="*/ 12000 h 1814845"/>
              <a:gd name="connsiteX7" fmla="*/ 2608551 w 2696430"/>
              <a:gd name="connsiteY7" fmla="*/ 99880 h 1814845"/>
              <a:gd name="connsiteX8" fmla="*/ 2696430 w 2696430"/>
              <a:gd name="connsiteY8" fmla="*/ 312040 h 1814845"/>
              <a:gd name="connsiteX9" fmla="*/ 2696430 w 2696430"/>
              <a:gd name="connsiteY9" fmla="*/ 1512161 h 1814845"/>
              <a:gd name="connsiteX10" fmla="*/ 2608551 w 2696430"/>
              <a:gd name="connsiteY10" fmla="*/ 1724321 h 1814845"/>
              <a:gd name="connsiteX11" fmla="*/ 2396391 w 2696430"/>
              <a:gd name="connsiteY11" fmla="*/ 1812200 h 1814845"/>
              <a:gd name="connsiteX12" fmla="*/ 1976350 w 2696430"/>
              <a:gd name="connsiteY12" fmla="*/ 1740193 h 1814845"/>
              <a:gd name="connsiteX13" fmla="*/ 1904342 w 2696430"/>
              <a:gd name="connsiteY13" fmla="*/ 1740193 h 1814845"/>
              <a:gd name="connsiteX14" fmla="*/ 1904342 w 2696430"/>
              <a:gd name="connsiteY14" fmla="*/ 1740193 h 1814845"/>
              <a:gd name="connsiteX15" fmla="*/ 1544302 w 2696430"/>
              <a:gd name="connsiteY15" fmla="*/ 1668185 h 1814845"/>
              <a:gd name="connsiteX16" fmla="*/ 1328278 w 2696430"/>
              <a:gd name="connsiteY16" fmla="*/ 1668185 h 1814845"/>
              <a:gd name="connsiteX17" fmla="*/ 1040246 w 2696430"/>
              <a:gd name="connsiteY17" fmla="*/ 1668185 h 1814845"/>
              <a:gd name="connsiteX18" fmla="*/ 752214 w 2696430"/>
              <a:gd name="connsiteY18" fmla="*/ 1740193 h 1814845"/>
              <a:gd name="connsiteX19" fmla="*/ 120013 w 2696430"/>
              <a:gd name="connsiteY19" fmla="*/ 1724320 h 1814845"/>
              <a:gd name="connsiteX20" fmla="*/ 32134 w 2696430"/>
              <a:gd name="connsiteY20" fmla="*/ 1512160 h 1814845"/>
              <a:gd name="connsiteX21" fmla="*/ 32134 w 2696430"/>
              <a:gd name="connsiteY21" fmla="*/ 312039 h 1814845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608551 w 2696430"/>
              <a:gd name="connsiteY10" fmla="*/ 1724321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32134 w 2696430"/>
              <a:gd name="connsiteY0" fmla="*/ 312039 h 1762326"/>
              <a:gd name="connsiteX1" fmla="*/ 120014 w 2696430"/>
              <a:gd name="connsiteY1" fmla="*/ 99879 h 1762326"/>
              <a:gd name="connsiteX2" fmla="*/ 536190 w 2696430"/>
              <a:gd name="connsiteY2" fmla="*/ 84009 h 1762326"/>
              <a:gd name="connsiteX3" fmla="*/ 752214 w 2696430"/>
              <a:gd name="connsiteY3" fmla="*/ 156017 h 1762326"/>
              <a:gd name="connsiteX4" fmla="*/ 1328278 w 2696430"/>
              <a:gd name="connsiteY4" fmla="*/ 12001 h 1762326"/>
              <a:gd name="connsiteX5" fmla="*/ 1904342 w 2696430"/>
              <a:gd name="connsiteY5" fmla="*/ 84009 h 1762326"/>
              <a:gd name="connsiteX6" fmla="*/ 2396391 w 2696430"/>
              <a:gd name="connsiteY6" fmla="*/ 12000 h 1762326"/>
              <a:gd name="connsiteX7" fmla="*/ 2608551 w 2696430"/>
              <a:gd name="connsiteY7" fmla="*/ 99880 h 1762326"/>
              <a:gd name="connsiteX8" fmla="*/ 2696430 w 2696430"/>
              <a:gd name="connsiteY8" fmla="*/ 312040 h 1762326"/>
              <a:gd name="connsiteX9" fmla="*/ 2696430 w 2696430"/>
              <a:gd name="connsiteY9" fmla="*/ 1512161 h 1762326"/>
              <a:gd name="connsiteX10" fmla="*/ 2552414 w 2696430"/>
              <a:gd name="connsiteY10" fmla="*/ 1668185 h 1762326"/>
              <a:gd name="connsiteX11" fmla="*/ 2336390 w 2696430"/>
              <a:gd name="connsiteY11" fmla="*/ 1740193 h 1762326"/>
              <a:gd name="connsiteX12" fmla="*/ 1976350 w 2696430"/>
              <a:gd name="connsiteY12" fmla="*/ 1740193 h 1762326"/>
              <a:gd name="connsiteX13" fmla="*/ 1904342 w 2696430"/>
              <a:gd name="connsiteY13" fmla="*/ 1740193 h 1762326"/>
              <a:gd name="connsiteX14" fmla="*/ 1904342 w 2696430"/>
              <a:gd name="connsiteY14" fmla="*/ 1740193 h 1762326"/>
              <a:gd name="connsiteX15" fmla="*/ 1544302 w 2696430"/>
              <a:gd name="connsiteY15" fmla="*/ 1668185 h 1762326"/>
              <a:gd name="connsiteX16" fmla="*/ 1328278 w 2696430"/>
              <a:gd name="connsiteY16" fmla="*/ 1668185 h 1762326"/>
              <a:gd name="connsiteX17" fmla="*/ 1040246 w 2696430"/>
              <a:gd name="connsiteY17" fmla="*/ 1668185 h 1762326"/>
              <a:gd name="connsiteX18" fmla="*/ 752214 w 2696430"/>
              <a:gd name="connsiteY18" fmla="*/ 1740193 h 1762326"/>
              <a:gd name="connsiteX19" fmla="*/ 120013 w 2696430"/>
              <a:gd name="connsiteY19" fmla="*/ 1724320 h 1762326"/>
              <a:gd name="connsiteX20" fmla="*/ 32134 w 2696430"/>
              <a:gd name="connsiteY20" fmla="*/ 1512160 h 1762326"/>
              <a:gd name="connsiteX21" fmla="*/ 32134 w 2696430"/>
              <a:gd name="connsiteY21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20080 w 2664296"/>
              <a:gd name="connsiteY18" fmla="*/ 1740193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62326"/>
              <a:gd name="connsiteX1" fmla="*/ 87880 w 2664296"/>
              <a:gd name="connsiteY1" fmla="*/ 99879 h 1762326"/>
              <a:gd name="connsiteX2" fmla="*/ 504056 w 2664296"/>
              <a:gd name="connsiteY2" fmla="*/ 84009 h 1762326"/>
              <a:gd name="connsiteX3" fmla="*/ 720080 w 2664296"/>
              <a:gd name="connsiteY3" fmla="*/ 156017 h 1762326"/>
              <a:gd name="connsiteX4" fmla="*/ 1296144 w 2664296"/>
              <a:gd name="connsiteY4" fmla="*/ 12001 h 1762326"/>
              <a:gd name="connsiteX5" fmla="*/ 1872208 w 2664296"/>
              <a:gd name="connsiteY5" fmla="*/ 84009 h 1762326"/>
              <a:gd name="connsiteX6" fmla="*/ 2364257 w 2664296"/>
              <a:gd name="connsiteY6" fmla="*/ 12000 h 1762326"/>
              <a:gd name="connsiteX7" fmla="*/ 2576417 w 2664296"/>
              <a:gd name="connsiteY7" fmla="*/ 99880 h 1762326"/>
              <a:gd name="connsiteX8" fmla="*/ 2664296 w 2664296"/>
              <a:gd name="connsiteY8" fmla="*/ 312040 h 1762326"/>
              <a:gd name="connsiteX9" fmla="*/ 2664296 w 2664296"/>
              <a:gd name="connsiteY9" fmla="*/ 1512161 h 1762326"/>
              <a:gd name="connsiteX10" fmla="*/ 2520280 w 2664296"/>
              <a:gd name="connsiteY10" fmla="*/ 1668185 h 1762326"/>
              <a:gd name="connsiteX11" fmla="*/ 2304256 w 2664296"/>
              <a:gd name="connsiteY11" fmla="*/ 1740193 h 1762326"/>
              <a:gd name="connsiteX12" fmla="*/ 1944216 w 2664296"/>
              <a:gd name="connsiteY12" fmla="*/ 1740193 h 1762326"/>
              <a:gd name="connsiteX13" fmla="*/ 1872208 w 2664296"/>
              <a:gd name="connsiteY13" fmla="*/ 1740193 h 1762326"/>
              <a:gd name="connsiteX14" fmla="*/ 1872208 w 2664296"/>
              <a:gd name="connsiteY14" fmla="*/ 1740193 h 1762326"/>
              <a:gd name="connsiteX15" fmla="*/ 1512168 w 2664296"/>
              <a:gd name="connsiteY15" fmla="*/ 1668185 h 1762326"/>
              <a:gd name="connsiteX16" fmla="*/ 1296144 w 2664296"/>
              <a:gd name="connsiteY16" fmla="*/ 1668185 h 1762326"/>
              <a:gd name="connsiteX17" fmla="*/ 1008112 w 2664296"/>
              <a:gd name="connsiteY17" fmla="*/ 1668185 h 1762326"/>
              <a:gd name="connsiteX18" fmla="*/ 792088 w 2664296"/>
              <a:gd name="connsiteY18" fmla="*/ 1668185 h 1762326"/>
              <a:gd name="connsiteX19" fmla="*/ 504056 w 2664296"/>
              <a:gd name="connsiteY19" fmla="*/ 1740193 h 1762326"/>
              <a:gd name="connsiteX20" fmla="*/ 87879 w 2664296"/>
              <a:gd name="connsiteY20" fmla="*/ 1724320 h 1762326"/>
              <a:gd name="connsiteX21" fmla="*/ 0 w 2664296"/>
              <a:gd name="connsiteY21" fmla="*/ 1512160 h 1762326"/>
              <a:gd name="connsiteX22" fmla="*/ 0 w 2664296"/>
              <a:gd name="connsiteY22" fmla="*/ 312039 h 1762326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504056 w 2664296"/>
              <a:gd name="connsiteY19" fmla="*/ 1668185 h 1752194"/>
              <a:gd name="connsiteX20" fmla="*/ 87879 w 2664296"/>
              <a:gd name="connsiteY20" fmla="*/ 1724320 h 1752194"/>
              <a:gd name="connsiteX21" fmla="*/ 0 w 2664296"/>
              <a:gd name="connsiteY21" fmla="*/ 1512160 h 1752194"/>
              <a:gd name="connsiteX22" fmla="*/ 0 w 2664296"/>
              <a:gd name="connsiteY22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08112 w 2664296"/>
              <a:gd name="connsiteY17" fmla="*/ 1668185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870370"/>
              <a:gd name="connsiteX1" fmla="*/ 87880 w 2664296"/>
              <a:gd name="connsiteY1" fmla="*/ 99879 h 1870370"/>
              <a:gd name="connsiteX2" fmla="*/ 504056 w 2664296"/>
              <a:gd name="connsiteY2" fmla="*/ 84009 h 1870370"/>
              <a:gd name="connsiteX3" fmla="*/ 720080 w 2664296"/>
              <a:gd name="connsiteY3" fmla="*/ 156017 h 1870370"/>
              <a:gd name="connsiteX4" fmla="*/ 1296144 w 2664296"/>
              <a:gd name="connsiteY4" fmla="*/ 12001 h 1870370"/>
              <a:gd name="connsiteX5" fmla="*/ 1872208 w 2664296"/>
              <a:gd name="connsiteY5" fmla="*/ 84009 h 1870370"/>
              <a:gd name="connsiteX6" fmla="*/ 2364257 w 2664296"/>
              <a:gd name="connsiteY6" fmla="*/ 12000 h 1870370"/>
              <a:gd name="connsiteX7" fmla="*/ 2576417 w 2664296"/>
              <a:gd name="connsiteY7" fmla="*/ 99880 h 1870370"/>
              <a:gd name="connsiteX8" fmla="*/ 2664296 w 2664296"/>
              <a:gd name="connsiteY8" fmla="*/ 312040 h 1870370"/>
              <a:gd name="connsiteX9" fmla="*/ 2664296 w 2664296"/>
              <a:gd name="connsiteY9" fmla="*/ 1512161 h 1870370"/>
              <a:gd name="connsiteX10" fmla="*/ 2520280 w 2664296"/>
              <a:gd name="connsiteY10" fmla="*/ 1668185 h 1870370"/>
              <a:gd name="connsiteX11" fmla="*/ 2304256 w 2664296"/>
              <a:gd name="connsiteY11" fmla="*/ 1740193 h 1870370"/>
              <a:gd name="connsiteX12" fmla="*/ 1944216 w 2664296"/>
              <a:gd name="connsiteY12" fmla="*/ 1740193 h 1870370"/>
              <a:gd name="connsiteX13" fmla="*/ 1872208 w 2664296"/>
              <a:gd name="connsiteY13" fmla="*/ 1740193 h 1870370"/>
              <a:gd name="connsiteX14" fmla="*/ 1872208 w 2664296"/>
              <a:gd name="connsiteY14" fmla="*/ 1740193 h 1870370"/>
              <a:gd name="connsiteX15" fmla="*/ 1512168 w 2664296"/>
              <a:gd name="connsiteY15" fmla="*/ 1668185 h 1870370"/>
              <a:gd name="connsiteX16" fmla="*/ 1296144 w 2664296"/>
              <a:gd name="connsiteY16" fmla="*/ 1668185 h 1870370"/>
              <a:gd name="connsiteX17" fmla="*/ 1080120 w 2664296"/>
              <a:gd name="connsiteY17" fmla="*/ 1812201 h 1870370"/>
              <a:gd name="connsiteX18" fmla="*/ 792088 w 2664296"/>
              <a:gd name="connsiteY18" fmla="*/ 1668185 h 1870370"/>
              <a:gd name="connsiteX19" fmla="*/ 648072 w 2664296"/>
              <a:gd name="connsiteY19" fmla="*/ 1668185 h 1870370"/>
              <a:gd name="connsiteX20" fmla="*/ 504056 w 2664296"/>
              <a:gd name="connsiteY20" fmla="*/ 1668185 h 1870370"/>
              <a:gd name="connsiteX21" fmla="*/ 87879 w 2664296"/>
              <a:gd name="connsiteY21" fmla="*/ 1724320 h 1870370"/>
              <a:gd name="connsiteX22" fmla="*/ 0 w 2664296"/>
              <a:gd name="connsiteY22" fmla="*/ 1512160 h 1870370"/>
              <a:gd name="connsiteX23" fmla="*/ 0 w 2664296"/>
              <a:gd name="connsiteY23" fmla="*/ 312039 h 1870370"/>
              <a:gd name="connsiteX0" fmla="*/ 0 w 2664296"/>
              <a:gd name="connsiteY0" fmla="*/ 312039 h 1798362"/>
              <a:gd name="connsiteX1" fmla="*/ 87880 w 2664296"/>
              <a:gd name="connsiteY1" fmla="*/ 99879 h 1798362"/>
              <a:gd name="connsiteX2" fmla="*/ 504056 w 2664296"/>
              <a:gd name="connsiteY2" fmla="*/ 84009 h 1798362"/>
              <a:gd name="connsiteX3" fmla="*/ 720080 w 2664296"/>
              <a:gd name="connsiteY3" fmla="*/ 156017 h 1798362"/>
              <a:gd name="connsiteX4" fmla="*/ 1296144 w 2664296"/>
              <a:gd name="connsiteY4" fmla="*/ 12001 h 1798362"/>
              <a:gd name="connsiteX5" fmla="*/ 1872208 w 2664296"/>
              <a:gd name="connsiteY5" fmla="*/ 84009 h 1798362"/>
              <a:gd name="connsiteX6" fmla="*/ 2364257 w 2664296"/>
              <a:gd name="connsiteY6" fmla="*/ 12000 h 1798362"/>
              <a:gd name="connsiteX7" fmla="*/ 2576417 w 2664296"/>
              <a:gd name="connsiteY7" fmla="*/ 99880 h 1798362"/>
              <a:gd name="connsiteX8" fmla="*/ 2664296 w 2664296"/>
              <a:gd name="connsiteY8" fmla="*/ 312040 h 1798362"/>
              <a:gd name="connsiteX9" fmla="*/ 2664296 w 2664296"/>
              <a:gd name="connsiteY9" fmla="*/ 1512161 h 1798362"/>
              <a:gd name="connsiteX10" fmla="*/ 2520280 w 2664296"/>
              <a:gd name="connsiteY10" fmla="*/ 1668185 h 1798362"/>
              <a:gd name="connsiteX11" fmla="*/ 2304256 w 2664296"/>
              <a:gd name="connsiteY11" fmla="*/ 1740193 h 1798362"/>
              <a:gd name="connsiteX12" fmla="*/ 1944216 w 2664296"/>
              <a:gd name="connsiteY12" fmla="*/ 1740193 h 1798362"/>
              <a:gd name="connsiteX13" fmla="*/ 1872208 w 2664296"/>
              <a:gd name="connsiteY13" fmla="*/ 1740193 h 1798362"/>
              <a:gd name="connsiteX14" fmla="*/ 1872208 w 2664296"/>
              <a:gd name="connsiteY14" fmla="*/ 1740193 h 1798362"/>
              <a:gd name="connsiteX15" fmla="*/ 1512168 w 2664296"/>
              <a:gd name="connsiteY15" fmla="*/ 1668185 h 1798362"/>
              <a:gd name="connsiteX16" fmla="*/ 1296144 w 2664296"/>
              <a:gd name="connsiteY16" fmla="*/ 1668185 h 1798362"/>
              <a:gd name="connsiteX17" fmla="*/ 1080120 w 2664296"/>
              <a:gd name="connsiteY17" fmla="*/ 1740193 h 1798362"/>
              <a:gd name="connsiteX18" fmla="*/ 792088 w 2664296"/>
              <a:gd name="connsiteY18" fmla="*/ 1668185 h 1798362"/>
              <a:gd name="connsiteX19" fmla="*/ 648072 w 2664296"/>
              <a:gd name="connsiteY19" fmla="*/ 1668185 h 1798362"/>
              <a:gd name="connsiteX20" fmla="*/ 504056 w 2664296"/>
              <a:gd name="connsiteY20" fmla="*/ 1668185 h 1798362"/>
              <a:gd name="connsiteX21" fmla="*/ 87879 w 2664296"/>
              <a:gd name="connsiteY21" fmla="*/ 1724320 h 1798362"/>
              <a:gd name="connsiteX22" fmla="*/ 0 w 2664296"/>
              <a:gd name="connsiteY22" fmla="*/ 1512160 h 1798362"/>
              <a:gd name="connsiteX23" fmla="*/ 0 w 2664296"/>
              <a:gd name="connsiteY23" fmla="*/ 312039 h 1798362"/>
              <a:gd name="connsiteX0" fmla="*/ 0 w 2664296"/>
              <a:gd name="connsiteY0" fmla="*/ 312039 h 1752194"/>
              <a:gd name="connsiteX1" fmla="*/ 87880 w 2664296"/>
              <a:gd name="connsiteY1" fmla="*/ 99879 h 1752194"/>
              <a:gd name="connsiteX2" fmla="*/ 504056 w 2664296"/>
              <a:gd name="connsiteY2" fmla="*/ 84009 h 1752194"/>
              <a:gd name="connsiteX3" fmla="*/ 720080 w 2664296"/>
              <a:gd name="connsiteY3" fmla="*/ 156017 h 1752194"/>
              <a:gd name="connsiteX4" fmla="*/ 1296144 w 2664296"/>
              <a:gd name="connsiteY4" fmla="*/ 12001 h 1752194"/>
              <a:gd name="connsiteX5" fmla="*/ 1872208 w 2664296"/>
              <a:gd name="connsiteY5" fmla="*/ 84009 h 1752194"/>
              <a:gd name="connsiteX6" fmla="*/ 2364257 w 2664296"/>
              <a:gd name="connsiteY6" fmla="*/ 12000 h 1752194"/>
              <a:gd name="connsiteX7" fmla="*/ 2576417 w 2664296"/>
              <a:gd name="connsiteY7" fmla="*/ 99880 h 1752194"/>
              <a:gd name="connsiteX8" fmla="*/ 2664296 w 2664296"/>
              <a:gd name="connsiteY8" fmla="*/ 312040 h 1752194"/>
              <a:gd name="connsiteX9" fmla="*/ 2664296 w 2664296"/>
              <a:gd name="connsiteY9" fmla="*/ 1512161 h 1752194"/>
              <a:gd name="connsiteX10" fmla="*/ 2520280 w 2664296"/>
              <a:gd name="connsiteY10" fmla="*/ 1668185 h 1752194"/>
              <a:gd name="connsiteX11" fmla="*/ 2304256 w 2664296"/>
              <a:gd name="connsiteY11" fmla="*/ 1740193 h 1752194"/>
              <a:gd name="connsiteX12" fmla="*/ 1944216 w 2664296"/>
              <a:gd name="connsiteY12" fmla="*/ 1740193 h 1752194"/>
              <a:gd name="connsiteX13" fmla="*/ 1872208 w 2664296"/>
              <a:gd name="connsiteY13" fmla="*/ 1740193 h 1752194"/>
              <a:gd name="connsiteX14" fmla="*/ 1872208 w 2664296"/>
              <a:gd name="connsiteY14" fmla="*/ 1740193 h 1752194"/>
              <a:gd name="connsiteX15" fmla="*/ 1512168 w 2664296"/>
              <a:gd name="connsiteY15" fmla="*/ 1668185 h 1752194"/>
              <a:gd name="connsiteX16" fmla="*/ 1296144 w 2664296"/>
              <a:gd name="connsiteY16" fmla="*/ 1668185 h 1752194"/>
              <a:gd name="connsiteX17" fmla="*/ 1080120 w 2664296"/>
              <a:gd name="connsiteY17" fmla="*/ 1740193 h 1752194"/>
              <a:gd name="connsiteX18" fmla="*/ 792088 w 2664296"/>
              <a:gd name="connsiteY18" fmla="*/ 1668185 h 1752194"/>
              <a:gd name="connsiteX19" fmla="*/ 648072 w 2664296"/>
              <a:gd name="connsiteY19" fmla="*/ 1668185 h 1752194"/>
              <a:gd name="connsiteX20" fmla="*/ 504056 w 2664296"/>
              <a:gd name="connsiteY20" fmla="*/ 1668185 h 1752194"/>
              <a:gd name="connsiteX21" fmla="*/ 87879 w 2664296"/>
              <a:gd name="connsiteY21" fmla="*/ 1724320 h 1752194"/>
              <a:gd name="connsiteX22" fmla="*/ 0 w 2664296"/>
              <a:gd name="connsiteY22" fmla="*/ 1512160 h 1752194"/>
              <a:gd name="connsiteX23" fmla="*/ 0 w 2664296"/>
              <a:gd name="connsiteY23" fmla="*/ 312039 h 1752194"/>
              <a:gd name="connsiteX0" fmla="*/ 0 w 2664296"/>
              <a:gd name="connsiteY0" fmla="*/ 314684 h 1754839"/>
              <a:gd name="connsiteX1" fmla="*/ 87880 w 2664296"/>
              <a:gd name="connsiteY1" fmla="*/ 102524 h 1754839"/>
              <a:gd name="connsiteX2" fmla="*/ 360040 w 2664296"/>
              <a:gd name="connsiteY2" fmla="*/ 2645 h 1754839"/>
              <a:gd name="connsiteX3" fmla="*/ 504056 w 2664296"/>
              <a:gd name="connsiteY3" fmla="*/ 86654 h 1754839"/>
              <a:gd name="connsiteX4" fmla="*/ 720080 w 2664296"/>
              <a:gd name="connsiteY4" fmla="*/ 158662 h 1754839"/>
              <a:gd name="connsiteX5" fmla="*/ 1296144 w 2664296"/>
              <a:gd name="connsiteY5" fmla="*/ 14646 h 1754839"/>
              <a:gd name="connsiteX6" fmla="*/ 1872208 w 2664296"/>
              <a:gd name="connsiteY6" fmla="*/ 86654 h 1754839"/>
              <a:gd name="connsiteX7" fmla="*/ 2364257 w 2664296"/>
              <a:gd name="connsiteY7" fmla="*/ 14645 h 1754839"/>
              <a:gd name="connsiteX8" fmla="*/ 2576417 w 2664296"/>
              <a:gd name="connsiteY8" fmla="*/ 102525 h 1754839"/>
              <a:gd name="connsiteX9" fmla="*/ 2664296 w 2664296"/>
              <a:gd name="connsiteY9" fmla="*/ 314685 h 1754839"/>
              <a:gd name="connsiteX10" fmla="*/ 2664296 w 2664296"/>
              <a:gd name="connsiteY10" fmla="*/ 1514806 h 1754839"/>
              <a:gd name="connsiteX11" fmla="*/ 2520280 w 2664296"/>
              <a:gd name="connsiteY11" fmla="*/ 1670830 h 1754839"/>
              <a:gd name="connsiteX12" fmla="*/ 2304256 w 2664296"/>
              <a:gd name="connsiteY12" fmla="*/ 1742838 h 1754839"/>
              <a:gd name="connsiteX13" fmla="*/ 1944216 w 2664296"/>
              <a:gd name="connsiteY13" fmla="*/ 1742838 h 1754839"/>
              <a:gd name="connsiteX14" fmla="*/ 1872208 w 2664296"/>
              <a:gd name="connsiteY14" fmla="*/ 1742838 h 1754839"/>
              <a:gd name="connsiteX15" fmla="*/ 1872208 w 2664296"/>
              <a:gd name="connsiteY15" fmla="*/ 1742838 h 1754839"/>
              <a:gd name="connsiteX16" fmla="*/ 1512168 w 2664296"/>
              <a:gd name="connsiteY16" fmla="*/ 1670830 h 1754839"/>
              <a:gd name="connsiteX17" fmla="*/ 1296144 w 2664296"/>
              <a:gd name="connsiteY17" fmla="*/ 1670830 h 1754839"/>
              <a:gd name="connsiteX18" fmla="*/ 1080120 w 2664296"/>
              <a:gd name="connsiteY18" fmla="*/ 1742838 h 1754839"/>
              <a:gd name="connsiteX19" fmla="*/ 792088 w 2664296"/>
              <a:gd name="connsiteY19" fmla="*/ 1670830 h 1754839"/>
              <a:gd name="connsiteX20" fmla="*/ 648072 w 2664296"/>
              <a:gd name="connsiteY20" fmla="*/ 1670830 h 1754839"/>
              <a:gd name="connsiteX21" fmla="*/ 504056 w 2664296"/>
              <a:gd name="connsiteY21" fmla="*/ 1670830 h 1754839"/>
              <a:gd name="connsiteX22" fmla="*/ 87879 w 2664296"/>
              <a:gd name="connsiteY22" fmla="*/ 1726965 h 1754839"/>
              <a:gd name="connsiteX23" fmla="*/ 0 w 2664296"/>
              <a:gd name="connsiteY23" fmla="*/ 1514805 h 1754839"/>
              <a:gd name="connsiteX24" fmla="*/ 0 w 2664296"/>
              <a:gd name="connsiteY24" fmla="*/ 314684 h 1754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72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88654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872208 w 2664296"/>
              <a:gd name="connsiteY16" fmla="*/ 1756838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8839"/>
              <a:gd name="connsiteX1" fmla="*/ 87880 w 2664296"/>
              <a:gd name="connsiteY1" fmla="*/ 116524 h 1768839"/>
              <a:gd name="connsiteX2" fmla="*/ 144016 w 2664296"/>
              <a:gd name="connsiteY2" fmla="*/ 16646 h 1768839"/>
              <a:gd name="connsiteX3" fmla="*/ 360040 w 2664296"/>
              <a:gd name="connsiteY3" fmla="*/ 16645 h 1768839"/>
              <a:gd name="connsiteX4" fmla="*/ 504056 w 2664296"/>
              <a:gd name="connsiteY4" fmla="*/ 100654 h 1768839"/>
              <a:gd name="connsiteX5" fmla="*/ 720080 w 2664296"/>
              <a:gd name="connsiteY5" fmla="*/ 160662 h 1768839"/>
              <a:gd name="connsiteX6" fmla="*/ 1296144 w 2664296"/>
              <a:gd name="connsiteY6" fmla="*/ 28646 h 1768839"/>
              <a:gd name="connsiteX7" fmla="*/ 1872208 w 2664296"/>
              <a:gd name="connsiteY7" fmla="*/ 100654 h 1768839"/>
              <a:gd name="connsiteX8" fmla="*/ 2364257 w 2664296"/>
              <a:gd name="connsiteY8" fmla="*/ 28645 h 1768839"/>
              <a:gd name="connsiteX9" fmla="*/ 2576417 w 2664296"/>
              <a:gd name="connsiteY9" fmla="*/ 116525 h 1768839"/>
              <a:gd name="connsiteX10" fmla="*/ 2664296 w 2664296"/>
              <a:gd name="connsiteY10" fmla="*/ 328685 h 1768839"/>
              <a:gd name="connsiteX11" fmla="*/ 2664296 w 2664296"/>
              <a:gd name="connsiteY11" fmla="*/ 1528806 h 1768839"/>
              <a:gd name="connsiteX12" fmla="*/ 2520280 w 2664296"/>
              <a:gd name="connsiteY12" fmla="*/ 1684830 h 1768839"/>
              <a:gd name="connsiteX13" fmla="*/ 2304256 w 2664296"/>
              <a:gd name="connsiteY13" fmla="*/ 1756838 h 1768839"/>
              <a:gd name="connsiteX14" fmla="*/ 1944216 w 2664296"/>
              <a:gd name="connsiteY14" fmla="*/ 1756838 h 1768839"/>
              <a:gd name="connsiteX15" fmla="*/ 1872208 w 2664296"/>
              <a:gd name="connsiteY15" fmla="*/ 1756838 h 1768839"/>
              <a:gd name="connsiteX16" fmla="*/ 1944216 w 2664296"/>
              <a:gd name="connsiteY16" fmla="*/ 1672830 h 1768839"/>
              <a:gd name="connsiteX17" fmla="*/ 1512168 w 2664296"/>
              <a:gd name="connsiteY17" fmla="*/ 1684830 h 1768839"/>
              <a:gd name="connsiteX18" fmla="*/ 1296144 w 2664296"/>
              <a:gd name="connsiteY18" fmla="*/ 1684830 h 1768839"/>
              <a:gd name="connsiteX19" fmla="*/ 1080120 w 2664296"/>
              <a:gd name="connsiteY19" fmla="*/ 1756838 h 1768839"/>
              <a:gd name="connsiteX20" fmla="*/ 792088 w 2664296"/>
              <a:gd name="connsiteY20" fmla="*/ 1684830 h 1768839"/>
              <a:gd name="connsiteX21" fmla="*/ 648072 w 2664296"/>
              <a:gd name="connsiteY21" fmla="*/ 1684830 h 1768839"/>
              <a:gd name="connsiteX22" fmla="*/ 504056 w 2664296"/>
              <a:gd name="connsiteY22" fmla="*/ 1684830 h 1768839"/>
              <a:gd name="connsiteX23" fmla="*/ 87879 w 2664296"/>
              <a:gd name="connsiteY23" fmla="*/ 1740965 h 1768839"/>
              <a:gd name="connsiteX24" fmla="*/ 0 w 2664296"/>
              <a:gd name="connsiteY24" fmla="*/ 1528805 h 1768839"/>
              <a:gd name="connsiteX25" fmla="*/ 0 w 2664296"/>
              <a:gd name="connsiteY25" fmla="*/ 328684 h 176883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512168 w 2664296"/>
              <a:gd name="connsiteY17" fmla="*/ 1684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944216 w 2664296"/>
              <a:gd name="connsiteY16" fmla="*/ 1672830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744838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66969"/>
              <a:gd name="connsiteX1" fmla="*/ 87880 w 2664296"/>
              <a:gd name="connsiteY1" fmla="*/ 116524 h 1766969"/>
              <a:gd name="connsiteX2" fmla="*/ 144016 w 2664296"/>
              <a:gd name="connsiteY2" fmla="*/ 16646 h 1766969"/>
              <a:gd name="connsiteX3" fmla="*/ 360040 w 2664296"/>
              <a:gd name="connsiteY3" fmla="*/ 16645 h 1766969"/>
              <a:gd name="connsiteX4" fmla="*/ 504056 w 2664296"/>
              <a:gd name="connsiteY4" fmla="*/ 100654 h 1766969"/>
              <a:gd name="connsiteX5" fmla="*/ 720080 w 2664296"/>
              <a:gd name="connsiteY5" fmla="*/ 160662 h 1766969"/>
              <a:gd name="connsiteX6" fmla="*/ 1296144 w 2664296"/>
              <a:gd name="connsiteY6" fmla="*/ 28646 h 1766969"/>
              <a:gd name="connsiteX7" fmla="*/ 1872208 w 2664296"/>
              <a:gd name="connsiteY7" fmla="*/ 100654 h 1766969"/>
              <a:gd name="connsiteX8" fmla="*/ 2364257 w 2664296"/>
              <a:gd name="connsiteY8" fmla="*/ 28645 h 1766969"/>
              <a:gd name="connsiteX9" fmla="*/ 2576417 w 2664296"/>
              <a:gd name="connsiteY9" fmla="*/ 116525 h 1766969"/>
              <a:gd name="connsiteX10" fmla="*/ 2664296 w 2664296"/>
              <a:gd name="connsiteY10" fmla="*/ 328685 h 1766969"/>
              <a:gd name="connsiteX11" fmla="*/ 2664296 w 2664296"/>
              <a:gd name="connsiteY11" fmla="*/ 1528806 h 1766969"/>
              <a:gd name="connsiteX12" fmla="*/ 2520280 w 2664296"/>
              <a:gd name="connsiteY12" fmla="*/ 1684830 h 1766969"/>
              <a:gd name="connsiteX13" fmla="*/ 2304256 w 2664296"/>
              <a:gd name="connsiteY13" fmla="*/ 1756838 h 1766969"/>
              <a:gd name="connsiteX14" fmla="*/ 2016224 w 2664296"/>
              <a:gd name="connsiteY14" fmla="*/ 1744838 h 1766969"/>
              <a:gd name="connsiteX15" fmla="*/ 1872208 w 2664296"/>
              <a:gd name="connsiteY15" fmla="*/ 1756838 h 1766969"/>
              <a:gd name="connsiteX16" fmla="*/ 1872208 w 2664296"/>
              <a:gd name="connsiteY16" fmla="*/ 1744838 h 1766969"/>
              <a:gd name="connsiteX17" fmla="*/ 1440160 w 2664296"/>
              <a:gd name="connsiteY17" fmla="*/ 1672830 h 1766969"/>
              <a:gd name="connsiteX18" fmla="*/ 1296144 w 2664296"/>
              <a:gd name="connsiteY18" fmla="*/ 1684830 h 1766969"/>
              <a:gd name="connsiteX19" fmla="*/ 1080120 w 2664296"/>
              <a:gd name="connsiteY19" fmla="*/ 1756838 h 1766969"/>
              <a:gd name="connsiteX20" fmla="*/ 792088 w 2664296"/>
              <a:gd name="connsiteY20" fmla="*/ 1684830 h 1766969"/>
              <a:gd name="connsiteX21" fmla="*/ 648072 w 2664296"/>
              <a:gd name="connsiteY21" fmla="*/ 1684830 h 1766969"/>
              <a:gd name="connsiteX22" fmla="*/ 504056 w 2664296"/>
              <a:gd name="connsiteY22" fmla="*/ 1684830 h 1766969"/>
              <a:gd name="connsiteX23" fmla="*/ 87879 w 2664296"/>
              <a:gd name="connsiteY23" fmla="*/ 1740965 h 1766969"/>
              <a:gd name="connsiteX24" fmla="*/ 0 w 2664296"/>
              <a:gd name="connsiteY24" fmla="*/ 1528805 h 1766969"/>
              <a:gd name="connsiteX25" fmla="*/ 0 w 2664296"/>
              <a:gd name="connsiteY25" fmla="*/ 328684 h 1766969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720080 w 2664296"/>
              <a:gd name="connsiteY5" fmla="*/ 160662 h 1776971"/>
              <a:gd name="connsiteX6" fmla="*/ 1296144 w 2664296"/>
              <a:gd name="connsiteY6" fmla="*/ 28646 h 1776971"/>
              <a:gd name="connsiteX7" fmla="*/ 1872208 w 2664296"/>
              <a:gd name="connsiteY7" fmla="*/ 100654 h 1776971"/>
              <a:gd name="connsiteX8" fmla="*/ 2364257 w 2664296"/>
              <a:gd name="connsiteY8" fmla="*/ 28645 h 1776971"/>
              <a:gd name="connsiteX9" fmla="*/ 2576417 w 2664296"/>
              <a:gd name="connsiteY9" fmla="*/ 116525 h 1776971"/>
              <a:gd name="connsiteX10" fmla="*/ 2664296 w 2664296"/>
              <a:gd name="connsiteY10" fmla="*/ 328685 h 1776971"/>
              <a:gd name="connsiteX11" fmla="*/ 2664296 w 2664296"/>
              <a:gd name="connsiteY11" fmla="*/ 1528806 h 1776971"/>
              <a:gd name="connsiteX12" fmla="*/ 2520280 w 2664296"/>
              <a:gd name="connsiteY12" fmla="*/ 1684830 h 1776971"/>
              <a:gd name="connsiteX13" fmla="*/ 2304256 w 2664296"/>
              <a:gd name="connsiteY13" fmla="*/ 1756838 h 1776971"/>
              <a:gd name="connsiteX14" fmla="*/ 2016224 w 2664296"/>
              <a:gd name="connsiteY14" fmla="*/ 1744838 h 1776971"/>
              <a:gd name="connsiteX15" fmla="*/ 1872208 w 2664296"/>
              <a:gd name="connsiteY15" fmla="*/ 1756838 h 1776971"/>
              <a:gd name="connsiteX16" fmla="*/ 1872208 w 2664296"/>
              <a:gd name="connsiteY16" fmla="*/ 1744838 h 1776971"/>
              <a:gd name="connsiteX17" fmla="*/ 1440160 w 2664296"/>
              <a:gd name="connsiteY17" fmla="*/ 1672830 h 1776971"/>
              <a:gd name="connsiteX18" fmla="*/ 1296144 w 2664296"/>
              <a:gd name="connsiteY18" fmla="*/ 1684830 h 1776971"/>
              <a:gd name="connsiteX19" fmla="*/ 1080120 w 2664296"/>
              <a:gd name="connsiteY19" fmla="*/ 1756838 h 1776971"/>
              <a:gd name="connsiteX20" fmla="*/ 792088 w 2664296"/>
              <a:gd name="connsiteY20" fmla="*/ 1684830 h 1776971"/>
              <a:gd name="connsiteX21" fmla="*/ 648072 w 2664296"/>
              <a:gd name="connsiteY21" fmla="*/ 1684830 h 1776971"/>
              <a:gd name="connsiteX22" fmla="*/ 504056 w 2664296"/>
              <a:gd name="connsiteY22" fmla="*/ 1684830 h 1776971"/>
              <a:gd name="connsiteX23" fmla="*/ 432048 w 2664296"/>
              <a:gd name="connsiteY23" fmla="*/ 1744838 h 1776971"/>
              <a:gd name="connsiteX24" fmla="*/ 87879 w 2664296"/>
              <a:gd name="connsiteY24" fmla="*/ 1740965 h 1776971"/>
              <a:gd name="connsiteX25" fmla="*/ 0 w 2664296"/>
              <a:gd name="connsiteY25" fmla="*/ 1528805 h 1776971"/>
              <a:gd name="connsiteX26" fmla="*/ 0 w 2664296"/>
              <a:gd name="connsiteY26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20080 w 2664296"/>
              <a:gd name="connsiteY6" fmla="*/ 160662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664296 w 2664296"/>
              <a:gd name="connsiteY12" fmla="*/ 1528806 h 1776971"/>
              <a:gd name="connsiteX13" fmla="*/ 2520280 w 2664296"/>
              <a:gd name="connsiteY13" fmla="*/ 1684830 h 1776971"/>
              <a:gd name="connsiteX14" fmla="*/ 2304256 w 2664296"/>
              <a:gd name="connsiteY14" fmla="*/ 1756838 h 1776971"/>
              <a:gd name="connsiteX15" fmla="*/ 2016224 w 2664296"/>
              <a:gd name="connsiteY15" fmla="*/ 1744838 h 1776971"/>
              <a:gd name="connsiteX16" fmla="*/ 1872208 w 2664296"/>
              <a:gd name="connsiteY16" fmla="*/ 1756838 h 1776971"/>
              <a:gd name="connsiteX17" fmla="*/ 1872208 w 2664296"/>
              <a:gd name="connsiteY17" fmla="*/ 1744838 h 1776971"/>
              <a:gd name="connsiteX18" fmla="*/ 1440160 w 2664296"/>
              <a:gd name="connsiteY18" fmla="*/ 1672830 h 1776971"/>
              <a:gd name="connsiteX19" fmla="*/ 1296144 w 2664296"/>
              <a:gd name="connsiteY19" fmla="*/ 1684830 h 1776971"/>
              <a:gd name="connsiteX20" fmla="*/ 1080120 w 2664296"/>
              <a:gd name="connsiteY20" fmla="*/ 1756838 h 1776971"/>
              <a:gd name="connsiteX21" fmla="*/ 792088 w 2664296"/>
              <a:gd name="connsiteY21" fmla="*/ 1684830 h 1776971"/>
              <a:gd name="connsiteX22" fmla="*/ 648072 w 2664296"/>
              <a:gd name="connsiteY22" fmla="*/ 1684830 h 1776971"/>
              <a:gd name="connsiteX23" fmla="*/ 504056 w 2664296"/>
              <a:gd name="connsiteY23" fmla="*/ 1684830 h 1776971"/>
              <a:gd name="connsiteX24" fmla="*/ 432048 w 2664296"/>
              <a:gd name="connsiteY24" fmla="*/ 1744838 h 1776971"/>
              <a:gd name="connsiteX25" fmla="*/ 87879 w 2664296"/>
              <a:gd name="connsiteY25" fmla="*/ 1740965 h 1776971"/>
              <a:gd name="connsiteX26" fmla="*/ 0 w 2664296"/>
              <a:gd name="connsiteY26" fmla="*/ 1528805 h 1776971"/>
              <a:gd name="connsiteX27" fmla="*/ 0 w 2664296"/>
              <a:gd name="connsiteY27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0 w 2664296"/>
              <a:gd name="connsiteY28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44838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20280 w 2664296"/>
              <a:gd name="connsiteY14" fmla="*/ 1684830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440160 w 2664296"/>
              <a:gd name="connsiteY19" fmla="*/ 1672830 h 1776971"/>
              <a:gd name="connsiteX20" fmla="*/ 1296144 w 2664296"/>
              <a:gd name="connsiteY20" fmla="*/ 1684830 h 1776971"/>
              <a:gd name="connsiteX21" fmla="*/ 1080120 w 2664296"/>
              <a:gd name="connsiteY21" fmla="*/ 1756838 h 1776971"/>
              <a:gd name="connsiteX22" fmla="*/ 792088 w 2664296"/>
              <a:gd name="connsiteY22" fmla="*/ 1684830 h 1776971"/>
              <a:gd name="connsiteX23" fmla="*/ 648072 w 2664296"/>
              <a:gd name="connsiteY23" fmla="*/ 1684830 h 1776971"/>
              <a:gd name="connsiteX24" fmla="*/ 504056 w 2664296"/>
              <a:gd name="connsiteY24" fmla="*/ 1684830 h 1776971"/>
              <a:gd name="connsiteX25" fmla="*/ 432048 w 2664296"/>
              <a:gd name="connsiteY25" fmla="*/ 1744838 h 1776971"/>
              <a:gd name="connsiteX26" fmla="*/ 87879 w 2664296"/>
              <a:gd name="connsiteY26" fmla="*/ 1740965 h 1776971"/>
              <a:gd name="connsiteX27" fmla="*/ 0 w 2664296"/>
              <a:gd name="connsiteY27" fmla="*/ 1528805 h 1776971"/>
              <a:gd name="connsiteX28" fmla="*/ 72008 w 2664296"/>
              <a:gd name="connsiteY28" fmla="*/ 864096 h 1776971"/>
              <a:gd name="connsiteX29" fmla="*/ 0 w 2664296"/>
              <a:gd name="connsiteY29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872208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56838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  <a:gd name="connsiteX0" fmla="*/ 0 w 2664296"/>
              <a:gd name="connsiteY0" fmla="*/ 328684 h 1776971"/>
              <a:gd name="connsiteX1" fmla="*/ 87880 w 2664296"/>
              <a:gd name="connsiteY1" fmla="*/ 116524 h 1776971"/>
              <a:gd name="connsiteX2" fmla="*/ 144016 w 2664296"/>
              <a:gd name="connsiteY2" fmla="*/ 16646 h 1776971"/>
              <a:gd name="connsiteX3" fmla="*/ 360040 w 2664296"/>
              <a:gd name="connsiteY3" fmla="*/ 16645 h 1776971"/>
              <a:gd name="connsiteX4" fmla="*/ 504056 w 2664296"/>
              <a:gd name="connsiteY4" fmla="*/ 100654 h 1776971"/>
              <a:gd name="connsiteX5" fmla="*/ 576064 w 2664296"/>
              <a:gd name="connsiteY5" fmla="*/ 88654 h 1776971"/>
              <a:gd name="connsiteX6" fmla="*/ 792088 w 2664296"/>
              <a:gd name="connsiteY6" fmla="*/ 88654 h 1776971"/>
              <a:gd name="connsiteX7" fmla="*/ 1296144 w 2664296"/>
              <a:gd name="connsiteY7" fmla="*/ 28646 h 1776971"/>
              <a:gd name="connsiteX8" fmla="*/ 1872208 w 2664296"/>
              <a:gd name="connsiteY8" fmla="*/ 100654 h 1776971"/>
              <a:gd name="connsiteX9" fmla="*/ 2364257 w 2664296"/>
              <a:gd name="connsiteY9" fmla="*/ 28645 h 1776971"/>
              <a:gd name="connsiteX10" fmla="*/ 2576417 w 2664296"/>
              <a:gd name="connsiteY10" fmla="*/ 116525 h 1776971"/>
              <a:gd name="connsiteX11" fmla="*/ 2664296 w 2664296"/>
              <a:gd name="connsiteY11" fmla="*/ 328685 h 1776971"/>
              <a:gd name="connsiteX12" fmla="*/ 2592288 w 2664296"/>
              <a:gd name="connsiteY12" fmla="*/ 936104 h 1776971"/>
              <a:gd name="connsiteX13" fmla="*/ 2664296 w 2664296"/>
              <a:gd name="connsiteY13" fmla="*/ 1528806 h 1776971"/>
              <a:gd name="connsiteX14" fmla="*/ 2592288 w 2664296"/>
              <a:gd name="connsiteY14" fmla="*/ 1728192 h 1776971"/>
              <a:gd name="connsiteX15" fmla="*/ 2304256 w 2664296"/>
              <a:gd name="connsiteY15" fmla="*/ 1756838 h 1776971"/>
              <a:gd name="connsiteX16" fmla="*/ 2016224 w 2664296"/>
              <a:gd name="connsiteY16" fmla="*/ 1744838 h 1776971"/>
              <a:gd name="connsiteX17" fmla="*/ 1872208 w 2664296"/>
              <a:gd name="connsiteY17" fmla="*/ 1728192 h 1776971"/>
              <a:gd name="connsiteX18" fmla="*/ 1944216 w 2664296"/>
              <a:gd name="connsiteY18" fmla="*/ 1728192 h 1776971"/>
              <a:gd name="connsiteX19" fmla="*/ 1728192 w 2664296"/>
              <a:gd name="connsiteY19" fmla="*/ 1656184 h 1776971"/>
              <a:gd name="connsiteX20" fmla="*/ 1440160 w 2664296"/>
              <a:gd name="connsiteY20" fmla="*/ 1672830 h 1776971"/>
              <a:gd name="connsiteX21" fmla="*/ 1296144 w 2664296"/>
              <a:gd name="connsiteY21" fmla="*/ 1684830 h 1776971"/>
              <a:gd name="connsiteX22" fmla="*/ 1080120 w 2664296"/>
              <a:gd name="connsiteY22" fmla="*/ 1756838 h 1776971"/>
              <a:gd name="connsiteX23" fmla="*/ 792088 w 2664296"/>
              <a:gd name="connsiteY23" fmla="*/ 1684830 h 1776971"/>
              <a:gd name="connsiteX24" fmla="*/ 648072 w 2664296"/>
              <a:gd name="connsiteY24" fmla="*/ 1684830 h 1776971"/>
              <a:gd name="connsiteX25" fmla="*/ 504056 w 2664296"/>
              <a:gd name="connsiteY25" fmla="*/ 1684830 h 1776971"/>
              <a:gd name="connsiteX26" fmla="*/ 432048 w 2664296"/>
              <a:gd name="connsiteY26" fmla="*/ 1744838 h 1776971"/>
              <a:gd name="connsiteX27" fmla="*/ 87879 w 2664296"/>
              <a:gd name="connsiteY27" fmla="*/ 1740965 h 1776971"/>
              <a:gd name="connsiteX28" fmla="*/ 0 w 2664296"/>
              <a:gd name="connsiteY28" fmla="*/ 1528805 h 1776971"/>
              <a:gd name="connsiteX29" fmla="*/ 72008 w 2664296"/>
              <a:gd name="connsiteY29" fmla="*/ 864096 h 1776971"/>
              <a:gd name="connsiteX30" fmla="*/ 0 w 2664296"/>
              <a:gd name="connsiteY30" fmla="*/ 328684 h 17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4296" h="1776971">
                <a:moveTo>
                  <a:pt x="0" y="328684"/>
                </a:moveTo>
                <a:cubicBezTo>
                  <a:pt x="0" y="249109"/>
                  <a:pt x="3871" y="154529"/>
                  <a:pt x="87880" y="116524"/>
                </a:cubicBezTo>
                <a:cubicBezTo>
                  <a:pt x="120792" y="75127"/>
                  <a:pt x="98656" y="33292"/>
                  <a:pt x="144016" y="16646"/>
                </a:cubicBezTo>
                <a:cubicBezTo>
                  <a:pt x="189376" y="0"/>
                  <a:pt x="300033" y="2644"/>
                  <a:pt x="360040" y="16645"/>
                </a:cubicBezTo>
                <a:cubicBezTo>
                  <a:pt x="420047" y="30646"/>
                  <a:pt x="468052" y="88653"/>
                  <a:pt x="504056" y="100654"/>
                </a:cubicBezTo>
                <a:cubicBezTo>
                  <a:pt x="540060" y="112655"/>
                  <a:pt x="528059" y="90654"/>
                  <a:pt x="576064" y="88654"/>
                </a:cubicBezTo>
                <a:cubicBezTo>
                  <a:pt x="624069" y="86654"/>
                  <a:pt x="672075" y="98655"/>
                  <a:pt x="792088" y="88654"/>
                </a:cubicBezTo>
                <a:cubicBezTo>
                  <a:pt x="912101" y="78653"/>
                  <a:pt x="1116124" y="26646"/>
                  <a:pt x="1296144" y="28646"/>
                </a:cubicBezTo>
                <a:cubicBezTo>
                  <a:pt x="1476164" y="30646"/>
                  <a:pt x="1694189" y="100654"/>
                  <a:pt x="1872208" y="100654"/>
                </a:cubicBezTo>
                <a:cubicBezTo>
                  <a:pt x="2050227" y="100654"/>
                  <a:pt x="2231003" y="19412"/>
                  <a:pt x="2364257" y="28645"/>
                </a:cubicBezTo>
                <a:cubicBezTo>
                  <a:pt x="2443832" y="28645"/>
                  <a:pt x="2520148" y="60256"/>
                  <a:pt x="2576417" y="116525"/>
                </a:cubicBezTo>
                <a:cubicBezTo>
                  <a:pt x="2632685" y="172793"/>
                  <a:pt x="2652077" y="202415"/>
                  <a:pt x="2664296" y="328685"/>
                </a:cubicBezTo>
                <a:lnTo>
                  <a:pt x="2592288" y="936104"/>
                </a:lnTo>
                <a:lnTo>
                  <a:pt x="2664296" y="1528806"/>
                </a:lnTo>
                <a:cubicBezTo>
                  <a:pt x="2664296" y="1608381"/>
                  <a:pt x="2652295" y="1690187"/>
                  <a:pt x="2592288" y="1728192"/>
                </a:cubicBezTo>
                <a:cubicBezTo>
                  <a:pt x="2532281" y="1766197"/>
                  <a:pt x="2400267" y="1754064"/>
                  <a:pt x="2304256" y="1756838"/>
                </a:cubicBezTo>
                <a:cubicBezTo>
                  <a:pt x="2208245" y="1759612"/>
                  <a:pt x="2006221" y="1722065"/>
                  <a:pt x="2016224" y="1744838"/>
                </a:cubicBezTo>
                <a:cubicBezTo>
                  <a:pt x="1944216" y="1744838"/>
                  <a:pt x="1904570" y="1726007"/>
                  <a:pt x="1872208" y="1728192"/>
                </a:cubicBezTo>
                <a:lnTo>
                  <a:pt x="1944216" y="1728192"/>
                </a:lnTo>
                <a:lnTo>
                  <a:pt x="1728192" y="1656184"/>
                </a:lnTo>
                <a:lnTo>
                  <a:pt x="1440160" y="1672830"/>
                </a:lnTo>
                <a:cubicBezTo>
                  <a:pt x="1359954" y="1682646"/>
                  <a:pt x="1356151" y="1670829"/>
                  <a:pt x="1296144" y="1684830"/>
                </a:cubicBezTo>
                <a:cubicBezTo>
                  <a:pt x="1236137" y="1698831"/>
                  <a:pt x="1171280" y="1751399"/>
                  <a:pt x="1080120" y="1756838"/>
                </a:cubicBezTo>
                <a:lnTo>
                  <a:pt x="792088" y="1684830"/>
                </a:lnTo>
                <a:cubicBezTo>
                  <a:pt x="724523" y="1672254"/>
                  <a:pt x="696077" y="1684830"/>
                  <a:pt x="648072" y="1684830"/>
                </a:cubicBezTo>
                <a:cubicBezTo>
                  <a:pt x="600067" y="1684830"/>
                  <a:pt x="540060" y="1674829"/>
                  <a:pt x="504056" y="1684830"/>
                </a:cubicBezTo>
                <a:cubicBezTo>
                  <a:pt x="468052" y="1694831"/>
                  <a:pt x="501411" y="1735482"/>
                  <a:pt x="432048" y="1744838"/>
                </a:cubicBezTo>
                <a:cubicBezTo>
                  <a:pt x="362685" y="1754194"/>
                  <a:pt x="159887" y="1776971"/>
                  <a:pt x="87879" y="1740965"/>
                </a:cubicBezTo>
                <a:cubicBezTo>
                  <a:pt x="15871" y="1704959"/>
                  <a:pt x="16370" y="1675007"/>
                  <a:pt x="0" y="1528805"/>
                </a:cubicBezTo>
                <a:lnTo>
                  <a:pt x="72008" y="864096"/>
                </a:lnTo>
                <a:lnTo>
                  <a:pt x="0" y="328684"/>
                </a:lnTo>
                <a:close/>
              </a:path>
            </a:pathLst>
          </a:custGeom>
          <a:noFill/>
          <a:ln>
            <a:solidFill>
              <a:srgbClr val="2F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6" name="Picture 8" descr="Векторный клипарт - Цветные краски"/>
          <p:cNvPicPr>
            <a:picLocks noChangeAspect="1" noChangeArrowheads="1"/>
          </p:cNvPicPr>
          <p:nvPr userDrawn="1"/>
        </p:nvPicPr>
        <p:blipFill>
          <a:blip r:embed="rId3" cstate="print"/>
          <a:srcRect t="14662" b="50254"/>
          <a:stretch>
            <a:fillRect/>
          </a:stretch>
        </p:blipFill>
        <p:spPr bwMode="auto">
          <a:xfrm>
            <a:off x="6300192" y="2636912"/>
            <a:ext cx="2232248" cy="1571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02" name="Picture 14" descr="Клипарт: краски, кисти, карандаши.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636912"/>
            <a:ext cx="2376264" cy="1582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Прямоугольник 33"/>
          <p:cNvSpPr/>
          <p:nvPr userDrawn="1"/>
        </p:nvSpPr>
        <p:spPr>
          <a:xfrm>
            <a:off x="0" y="6525344"/>
            <a:ext cx="9144000" cy="144016"/>
          </a:xfrm>
          <a:prstGeom prst="rect">
            <a:avLst/>
          </a:prstGeom>
          <a:solidFill>
            <a:srgbClr val="2FDAE3"/>
          </a:solidFill>
          <a:ln>
            <a:solidFill>
              <a:srgbClr val="2FD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E64897"/>
          </a:solidFill>
          <a:ln>
            <a:solidFill>
              <a:srgbClr val="E648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316" name="Picture 28" descr="Кисти, краски"/>
          <p:cNvPicPr>
            <a:picLocks noChangeAspect="1" noChangeArrowheads="1"/>
          </p:cNvPicPr>
          <p:nvPr userDrawn="1"/>
        </p:nvPicPr>
        <p:blipFill>
          <a:blip r:embed="rId5" cstate="print"/>
          <a:srcRect t="7045"/>
          <a:stretch>
            <a:fillRect/>
          </a:stretch>
        </p:blipFill>
        <p:spPr bwMode="auto">
          <a:xfrm>
            <a:off x="1259632" y="4437112"/>
            <a:ext cx="7483818" cy="24208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581128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AD41F-0C20-476E-BB0F-00779ECA7369}" type="datetimeFigureOut">
              <a:rPr lang="ru-RU" smtClean="0"/>
              <a:pPr/>
              <a:t>29.07.2014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33421-E520-45CF-BC2A-8E034A98BC4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338" name="Picture 2" descr="http://lenagold.narod.ru/fon/clipart/k/kras/kras88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76456" cy="69785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AD41F-0C20-476E-BB0F-00779ECA7369}" type="datetimeFigureOut">
              <a:rPr lang="ru-RU" smtClean="0"/>
              <a:pPr/>
              <a:t>29.07.2014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33421-E520-45CF-BC2A-8E034A98B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AD41F-0C20-476E-BB0F-00779ECA7369}" type="datetimeFigureOut">
              <a:rPr lang="ru-RU" smtClean="0"/>
              <a:pPr/>
              <a:t>29.07.2014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33421-E520-45CF-BC2A-8E034A98B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img11.nnm.me/3/2/1/b/f/fe240d2f3b8022a42a36c4d8070_prev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899592" y="4653136"/>
            <a:ext cx="6912768" cy="110998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Шаблон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презентации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2664296" cy="1489720"/>
          </a:xfrm>
        </p:spPr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Автор: Дьячкова Наталья Анатольевна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учитель биологии и ИЗО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МБОУ Верхнесоленовская СОШ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Веселовского района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Ростовской области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899592" y="1844824"/>
            <a:ext cx="3168352" cy="155734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</a:rPr>
              <a:t>Пункт 1.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</a:rPr>
              <a:t> Пункт 2.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</a:rPr>
              <a:t> Пункт 3.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62880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Georgia" pitchFamily="18" charset="0"/>
              </a:rPr>
              <a:t>Вы можете использовать 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Georgia" pitchFamily="18" charset="0"/>
              </a:rPr>
              <a:t>данное оформление 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Georgia" pitchFamily="18" charset="0"/>
              </a:rPr>
              <a:t>для создания своих презентаций, 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Georgia" pitchFamily="18" charset="0"/>
              </a:rPr>
              <a:t>но в своей презентации вы должны указать 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Georgia" pitchFamily="18" charset="0"/>
              </a:rPr>
              <a:t>источник шаблона:</a:t>
            </a:r>
            <a:endParaRPr lang="ru-RU" dirty="0" smtClean="0">
              <a:latin typeface="Georgia" pitchFamily="18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Автор: Дьячкова Наталья Анатольевна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учитель биологии и ИЗО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МБОУ Верхнесоленовская СОШ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Веселовского района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Ростовской области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сайт «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http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://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pedsovet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.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su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/»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Интернет-ресурсы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</a:b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052736"/>
            <a:ext cx="77048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mtClean="0"/>
              <a:t>Фото «Рисующая девочка» </a:t>
            </a:r>
            <a:r>
              <a:rPr lang="ru-RU" dirty="0" smtClean="0"/>
              <a:t>-</a:t>
            </a:r>
            <a:r>
              <a:rPr lang="en-AU" dirty="0" smtClean="0"/>
              <a:t>http://dochki-materi.com/wp-content/uploads/2013/06/risunok.jpg</a:t>
            </a:r>
            <a:r>
              <a:rPr lang="ru-RU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Карандаши </a:t>
            </a:r>
            <a:r>
              <a:rPr lang="ru-RU" dirty="0"/>
              <a:t>восковые </a:t>
            </a:r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img11.nnm.me/3/2/1/b/f/fe240d2f3b8022a42a36c4d8070_prev.jpg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Краски –</a:t>
            </a:r>
            <a:r>
              <a:rPr lang="en-AU" dirty="0" smtClean="0"/>
              <a:t>http://rylik.ru/uploads/posts/2013-10/1383067957_vcp.jpg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Валик с краской -</a:t>
            </a:r>
            <a:r>
              <a:rPr lang="en-AU" dirty="0" smtClean="0"/>
              <a:t>http://img-fotki.yandex.ru/get/9795/16969765.205/0_8d1b2_de283747_L.png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Кляксы </a:t>
            </a:r>
            <a:r>
              <a:rPr lang="ru-RU" dirty="0"/>
              <a:t>- http://lenagold.narod.ru/fon/clipart/k/kras/kras88.png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110</Words>
  <Application>Microsoft Office PowerPoint</Application>
  <PresentationFormat>Экран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Шаблон презентации</vt:lpstr>
      <vt:lpstr>Слайд 2</vt:lpstr>
      <vt:lpstr>Слайд 3</vt:lpstr>
      <vt:lpstr>Интернет-ресурсы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5</cp:revision>
  <dcterms:created xsi:type="dcterms:W3CDTF">2014-07-26T18:42:17Z</dcterms:created>
  <dcterms:modified xsi:type="dcterms:W3CDTF">2014-07-28T22:33:39Z</dcterms:modified>
</cp:coreProperties>
</file>