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1071538" y="2357431"/>
            <a:ext cx="7786742" cy="4214841"/>
            <a:chOff x="1115616" y="2146449"/>
            <a:chExt cx="7165477" cy="454057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9"/>
              <a:ext cx="7165477" cy="10941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7030A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2015</a:t>
              </a:r>
              <a:endParaRPr lang="ru-RU" dirty="0">
                <a:solidFill>
                  <a:srgbClr val="7030A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714348" y="2214554"/>
            <a:ext cx="8215370" cy="3538803"/>
            <a:chOff x="607288" y="-815361"/>
            <a:chExt cx="7925152" cy="5659512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607288" y="-815361"/>
              <a:ext cx="7925152" cy="47745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srgbClr val="7030A0"/>
                  </a:solidFill>
                  <a:latin typeface="Monotype Corsiva" pitchFamily="66" charset="0"/>
                </a:rPr>
                <a:t>Вы можете использовать 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7030A0"/>
                  </a:solidFill>
                  <a:latin typeface="Monotype Corsiva" pitchFamily="66" charset="0"/>
                </a:rPr>
                <a:t>данное оформление 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7030A0"/>
                  </a:solidFill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7030A0"/>
                  </a:solidFill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7030A0"/>
                  </a:solidFill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800" dirty="0">
                <a:solidFill>
                  <a:srgbClr val="7030A0"/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Новосибирской области</a:t>
              </a:r>
              <a:endParaRPr lang="ru-RU" dirty="0">
                <a:solidFill>
                  <a:srgbClr val="7030A0"/>
                </a:solidFill>
              </a:endParaRPr>
            </a:p>
          </p:txBody>
        </p:sp>
        <p:sp>
          <p:nvSpPr>
            <p:cNvPr id="4" name="Прямоугольник 3"/>
            <p:cNvSpPr>
              <a:spLocks noChangeArrowheads="1"/>
            </p:cNvSpPr>
            <p:nvPr/>
          </p:nvSpPr>
          <p:spPr bwMode="auto">
            <a:xfrm>
              <a:off x="2699547" y="4196516"/>
              <a:ext cx="3628503" cy="647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7030A0"/>
                  </a:solidFill>
                  <a:latin typeface="Monotype Corsiva" pitchFamily="66" charset="0"/>
                </a:rPr>
                <a:t>Сайт </a:t>
              </a:r>
              <a:r>
                <a:rPr lang="en-US" sz="2000" b="1" dirty="0">
                  <a:solidFill>
                    <a:srgbClr val="7030A0"/>
                  </a:solidFill>
                  <a:latin typeface="Monotype Corsiva" pitchFamily="66" charset="0"/>
                  <a:hlinkClick r:id="rId2"/>
                </a:rPr>
                <a:t>http://linda6035.ucoz.ru/</a:t>
              </a:r>
              <a:r>
                <a:rPr lang="ru-RU" sz="2000" b="1" dirty="0">
                  <a:solidFill>
                    <a:srgbClr val="7030A0"/>
                  </a:solidFill>
                  <a:latin typeface="Monotype Corsiva" pitchFamily="66" charset="0"/>
                </a:rPr>
                <a:t>    </a:t>
              </a:r>
              <a:r>
                <a:rPr lang="ru-RU" sz="2000" b="1" i="1" dirty="0">
                  <a:solidFill>
                    <a:srgbClr val="7030A0"/>
                  </a:solidFill>
                  <a:latin typeface="Monotype Corsiva" pitchFamily="66" charset="0"/>
                </a:rPr>
                <a:t>  </a:t>
              </a:r>
              <a:endParaRPr lang="ru-RU" sz="2000" b="1" dirty="0">
                <a:solidFill>
                  <a:srgbClr val="7030A0"/>
                </a:solidFill>
                <a:latin typeface="Monotype Corsiva" pitchFamily="66" charset="0"/>
              </a:endParaRPr>
            </a:p>
          </p:txBody>
        </p:sp>
      </p:grp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214414" y="407709"/>
            <a:ext cx="764386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Отрисовки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 и фон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Уверской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 Елены Борисовны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030A0"/>
      </a:hlink>
      <a:folHlink>
        <a:srgbClr val="5F497A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73</Words>
  <Application>Microsoft Office PowerPoint</Application>
  <PresentationFormat>Экран (4:3)</PresentationFormat>
  <Paragraphs>20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</cp:revision>
  <dcterms:created xsi:type="dcterms:W3CDTF">2014-11-22T17:16:34Z</dcterms:created>
  <dcterms:modified xsi:type="dcterms:W3CDTF">2015-05-17T15:57:23Z</dcterms:modified>
</cp:coreProperties>
</file>