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56" r:id="rId2"/>
    <p:sldId id="257" r:id="rId3"/>
    <p:sldId id="258" r:id="rId4"/>
    <p:sldId id="262" r:id="rId5"/>
    <p:sldId id="259" r:id="rId6"/>
    <p:sldId id="261" r:id="rId7"/>
    <p:sldId id="263" r:id="rId8"/>
    <p:sldId id="264" r:id="rId9"/>
    <p:sldId id="265" r:id="rId10"/>
    <p:sldId id="260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4" r:id="rId23"/>
    <p:sldId id="278" r:id="rId24"/>
    <p:sldId id="279" r:id="rId25"/>
    <p:sldId id="281" r:id="rId26"/>
    <p:sldId id="280" r:id="rId27"/>
    <p:sldId id="285" r:id="rId28"/>
    <p:sldId id="286" r:id="rId29"/>
    <p:sldId id="287" r:id="rId30"/>
    <p:sldId id="267" r:id="rId31"/>
    <p:sldId id="28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12084-9D13-4044-8ECE-28A6A15C7244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62011-C41A-4DC0-9D06-8E414598A4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980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62011-C41A-4DC0-9D06-8E414598A49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6955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62011-C41A-4DC0-9D06-8E414598A49C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491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25.04.2013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travel-in-time.org/istoriya-izobreteniy/tsarskiy-dospeh-kopya/" TargetMode="External"/><Relationship Id="rId3" Type="http://schemas.openxmlformats.org/officeDocument/2006/relationships/hyperlink" Target="http://www.chacha.gorodok.net/boevie_topori.htm" TargetMode="External"/><Relationship Id="rId7" Type="http://schemas.openxmlformats.org/officeDocument/2006/relationships/hyperlink" Target="http://www.nasled.org/vitaz/oryjie_statii/mech1.htm" TargetMode="External"/><Relationship Id="rId2" Type="http://schemas.openxmlformats.org/officeDocument/2006/relationships/hyperlink" Target="http://2cafe.net/7838-dospehi-i-oruzhie-drevney-rusi-28-foto-vzglyad-v-proshloe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rpg-zone.ru/index.php?showtopic=1318" TargetMode="External"/><Relationship Id="rId5" Type="http://schemas.openxmlformats.org/officeDocument/2006/relationships/hyperlink" Target="http://vedi-slavian.blogspot.ru/2011/03/v-x.html" TargetMode="External"/><Relationship Id="rId10" Type="http://schemas.openxmlformats.org/officeDocument/2006/relationships/hyperlink" Target="http://kolvpol.livejournal.com/" TargetMode="External"/><Relationship Id="rId4" Type="http://schemas.openxmlformats.org/officeDocument/2006/relationships/hyperlink" Target="http://slavs.org.ua/oruzhie-i-dospekhi-drevnei-rusi" TargetMode="External"/><Relationship Id="rId9" Type="http://schemas.openxmlformats.org/officeDocument/2006/relationships/hyperlink" Target="http://www.viparsenal.ru/article_12.html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33" y="40282"/>
            <a:ext cx="6696744" cy="1944216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Cambria" pitchFamily="18" charset="0"/>
                <a:cs typeface="Vani" pitchFamily="34" charset="0"/>
              </a:rPr>
              <a:t>Оружие и доспехи древних славян</a:t>
            </a:r>
            <a:endParaRPr lang="ru-RU" sz="6000" dirty="0">
              <a:latin typeface="Cambria" pitchFamily="18" charset="0"/>
              <a:cs typeface="Van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73422"/>
            <a:ext cx="3600400" cy="518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 rot="16200000">
            <a:off x="5803344" y="2417326"/>
            <a:ext cx="57579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Презентация выполнена учителем начальных классов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Гимназии №227 г. Санкт-Петербурга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Головятенко Ириной Игоревной </a:t>
            </a:r>
          </a:p>
        </p:txBody>
      </p:sp>
    </p:spTree>
    <p:extLst>
      <p:ext uri="{BB962C8B-B14F-4D97-AF65-F5344CB8AC3E}">
        <p14:creationId xmlns="" xmlns:p14="http://schemas.microsoft.com/office/powerpoint/2010/main" val="329052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3" y="116632"/>
            <a:ext cx="33843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МЕЧ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9999CB"/>
              </a:clrFrom>
              <a:clrTo>
                <a:srgbClr val="9999C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78297"/>
            <a:ext cx="238125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3" y="1196752"/>
            <a:ext cx="66784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Меч – основное наступательное оружие русского воина-дружинника, символ княжеской власти и военная эмблема древней Руси. Меч – оружие священное. К нему относились как к человеку, считали одушевленным.</a:t>
            </a:r>
          </a:p>
        </p:txBody>
      </p:sp>
    </p:spTree>
    <p:extLst>
      <p:ext uri="{BB962C8B-B14F-4D97-AF65-F5344CB8AC3E}">
        <p14:creationId xmlns="" xmlns:p14="http://schemas.microsoft.com/office/powerpoint/2010/main" val="292410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52511" y="188640"/>
            <a:ext cx="453650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Меч состоял из широкой, острой с двух сторон полосы, то есть клинка, и из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рукояти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части которой именовались: яблоко, черен и огниво. Каждая плоская сторона клинка называлась «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голомень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острия – «лезвиями». На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голоменях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делали одну широкую или несколько узких выемок.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92"/>
            <a:ext cx="4253955" cy="631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8357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80"/>
            <a:ext cx="4170143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6943" y="404664"/>
            <a:ext cx="457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Клинки изготавливались из стали или железа, меч вкладывался в ножны, обитые кожей или, позднее, бархатом. Ножны делались из железа и иногда украшались золотыми или серебряными насечками. Меч привешивался к поясу при помощи двух колец.</a:t>
            </a:r>
          </a:p>
        </p:txBody>
      </p:sp>
    </p:spTree>
    <p:extLst>
      <p:ext uri="{BB962C8B-B14F-4D97-AF65-F5344CB8AC3E}">
        <p14:creationId xmlns="" xmlns:p14="http://schemas.microsoft.com/office/powerpoint/2010/main" val="147549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59"/>
            <a:ext cx="4909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БОЕВОЙ ТОПОР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2F7FA"/>
              </a:clrFrom>
              <a:clrTo>
                <a:srgbClr val="F2F7FA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42" t="6324" r="5343" b="5647"/>
          <a:stretch/>
        </p:blipFill>
        <p:spPr bwMode="auto">
          <a:xfrm>
            <a:off x="4139952" y="3464888"/>
            <a:ext cx="4695986" cy="337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930489"/>
            <a:ext cx="883593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Топор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состоял наряду с мечом на вооружении княжеских дружин.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Топор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был удобен в бою с тяжеловооруженными воинами, мог в хороших руках запросто расколоть щит или порвать кольчугу.</a:t>
            </a:r>
          </a:p>
          <a:p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464888"/>
            <a:ext cx="4139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Вес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боевого топора не превышал 500 грамм и только настоящие Богатыри могли позволить себе топор покрупнее. </a:t>
            </a:r>
          </a:p>
        </p:txBody>
      </p:sp>
    </p:spTree>
    <p:extLst>
      <p:ext uri="{BB962C8B-B14F-4D97-AF65-F5344CB8AC3E}">
        <p14:creationId xmlns="" xmlns:p14="http://schemas.microsoft.com/office/powerpoint/2010/main" val="21201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8610"/>
          <a:stretch/>
        </p:blipFill>
        <p:spPr bwMode="auto">
          <a:xfrm>
            <a:off x="4932040" y="571500"/>
            <a:ext cx="3508429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67944" y="1700808"/>
            <a:ext cx="1296144" cy="4585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452320" y="1700808"/>
            <a:ext cx="1152128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"/>
            <a:ext cx="5364088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Пешие воины чаще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пользовались большими топорами, конные же —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топорками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то есть короткими топорами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Топор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надевался на деревянное топорище с металлическим наконечником. Задняя плоская часть топора называлась обухом, 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топорка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— обушком. Лезвия топоров были трапециевидной формы.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187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8820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Руси существовало несколько видов боевых топоров: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077219"/>
            <a:ext cx="44102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Клевец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 молот с лезвием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форме треугольника, которое напоминает кинжальное лезвие, часто бывало что лезвие было ребристое, при нанесении раны таким топором рана практически не заживала.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49666" y="1415614"/>
            <a:ext cx="5842718" cy="4498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054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693" y="500966"/>
            <a:ext cx="3981450" cy="582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0061" y="500966"/>
            <a:ext cx="40324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Топор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чекан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холодное оружие с узким вытянутым лезвием,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чем-то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напоминает кирку. Это оружие хорошо пробивало доспехи врагов. </a:t>
            </a:r>
          </a:p>
        </p:txBody>
      </p:sp>
    </p:spTree>
    <p:extLst>
      <p:ext uri="{BB962C8B-B14F-4D97-AF65-F5344CB8AC3E}">
        <p14:creationId xmlns="" xmlns:p14="http://schemas.microsoft.com/office/powerpoint/2010/main" val="380757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427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Большой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широкий топор назывался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бердыш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Его лезвие — железко — было длинным и насаживалось на длинное же топорище, которое на нижнем конце имело железную оковку, или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вток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0"/>
            <a:ext cx="4669895" cy="505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016758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Бердыши использовались  как древковое холодное оружие, так и как подпорка для тяжелого фитильного ружья при стрельбе.</a:t>
            </a:r>
          </a:p>
        </p:txBody>
      </p:sp>
    </p:spTree>
    <p:extLst>
      <p:ext uri="{BB962C8B-B14F-4D97-AF65-F5344CB8AC3E}">
        <p14:creationId xmlns="" xmlns:p14="http://schemas.microsoft.com/office/powerpoint/2010/main" val="31972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4410236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Позднее в русском войске появились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алебарды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— видоизмененные топоры различной формы, оканчивавшиеся копьем. Лезвие насаживалось на длинное древко (топорище) и часто украшалось позолотой или чеканкой.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3244"/>
            <a:ext cx="3024336" cy="680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2570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2047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Колющее оружие —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копья и рогатины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— в составе вооружения древнерусских войск имело не меньшее значение, чем меч. Наконечники копий были прекрасно приспособлены для пробивания брони. Для этого они делались узкими, массивными и вытянутыми, обычно четырехгранными.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6176" y="4113076"/>
            <a:ext cx="237626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4603"/>
          <a:stretch/>
        </p:blipFill>
        <p:spPr bwMode="auto">
          <a:xfrm>
            <a:off x="2952328" y="3408599"/>
            <a:ext cx="2915816" cy="3449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4178428"/>
            <a:ext cx="2378075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8205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590" y="0"/>
            <a:ext cx="468829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Двухметровое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копье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 таким наконечником наносило опасные рваные раны и вызывало быструю гибель противника или его коня. Копье состояло из древка и лезвия со специальной втулкой, которая насаживалась на древко. 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27590" y="4833814"/>
            <a:ext cx="879495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Делали их из дуба, березы или клена, иногда с применением металла. Лезвие (наконечник копья) называлось пером, а его втулка называлась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вток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-99392"/>
            <a:ext cx="3206825" cy="514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9874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27"/>
            <a:ext cx="8738909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Рогатины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имели наконечник в виде лаврового листа шириной 5—6,5 сантиметра и длиной до 60 сантиметров. Чтобы ратнику было легче держать оружие, к древку рогатины приделывалось по два-три металлических сучка.</a:t>
            </a:r>
          </a:p>
          <a:p>
            <a:pPr algn="r"/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54" y="2548221"/>
            <a:ext cx="5715000" cy="4286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3037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1949" y="0"/>
            <a:ext cx="21900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САБЛЯ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23330"/>
            <a:ext cx="4211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Принципиальное различие меча и сабли в том, что меч – оружие рубящее, тогда как сабля –режущее.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Славяне переняли саблю у степных племен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печенгов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хазар).Этим оружием в основном пользовались конные воины.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23330"/>
            <a:ext cx="4686736" cy="569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5045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59"/>
            <a:ext cx="1653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НОЖ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548680"/>
            <a:ext cx="884210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Верный спутник каждого воина.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бою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его применяли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 как рубящее и как колющее и как режущее оружие. Иногда нож метали в противника, причем Славянские воины отличались в этом деле очень большой меткостью. Нож носили у пояса в коротких ножнах или же просто заткнутым за пояс.</a:t>
            </a:r>
          </a:p>
          <a:p>
            <a:pPr algn="r"/>
            <a:r>
              <a:rPr lang="ru-RU" dirty="0"/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36" y="3941523"/>
            <a:ext cx="5219647" cy="2916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5573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5963" y="0"/>
            <a:ext cx="56747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ДУБИНА, ПАЛИЦА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23331"/>
            <a:ext cx="88204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Дубины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палицы - древнейшие виды оружия, которые появились задолго до изобретения металлов. Особого умения в пользовании деревянной дубиной не требовалось, а потому при необходимости ими могло вооружаться всё городское или сельское народное ополчение.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"Иногда дубины или палицы даже "выращивали в лесу". Для этой цели в комлевую (около корня) часть молодого дуба вбивали осколки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твёрдых камней, которые через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несколько лет плотно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обрастали древесиной.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Такой ствол потом и шёл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изготовление палицы».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790" y="4005064"/>
            <a:ext cx="3697948" cy="2766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5136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2543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БУЛАВА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64704"/>
            <a:ext cx="882047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Слово булава имеет значение «шишка», «набалдашник».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древнерусская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булава представляла собой, как правило, железное или бронзовой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навершие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весом в 200-300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грамм,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заполненное свинцом с деревянной рукоятью длиной в 50-60 см. и толщиной в 2-6 см. Иногда, для того, чтобы враг не перерубил рукоять палицы, она обшивалась медным листом. Булава использовалась, в основном конными воинами для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нанесения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неожиданного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удара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шлему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плечу. </a:t>
            </a:r>
          </a:p>
          <a:p>
            <a:r>
              <a:rPr lang="ru-RU" dirty="0"/>
              <a:t>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898" y="4267200"/>
            <a:ext cx="47625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5221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38857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ШЕСТОПЁР-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50666"/>
            <a:ext cx="882047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булава с шестью выпиленными лопастями, расположенными примерно так же как оперение у стрелы.</a:t>
            </a:r>
          </a:p>
          <a:p>
            <a:r>
              <a:rPr lang="ru-RU" dirty="0"/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327" y="2465277"/>
            <a:ext cx="57150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149346"/>
            <a:ext cx="3347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Как и прочее оружие, булава украшалась замысловатым рисунком: между шипами, древние мастера создавали затейливую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вязь.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507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5798" y="-23233"/>
            <a:ext cx="3106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КИСТЕНЬ-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01" y="715431"/>
            <a:ext cx="881727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вот оружие разбойника Древней Руси.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Кистень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хорошее оружие не только для разбойника, но и для путешественника – этих самых разбойников отгонять: «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кистенек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с кулачок, а с ним добро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»-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гласит пословица. В отличие булавы, оружие это универсально - им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одинаково можно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поражать врага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пешему и конному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воину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23810"/>
            <a:ext cx="4433190" cy="3546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868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7944" y="0"/>
            <a:ext cx="47880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Кистень представляет собой грушевидную гирю весом 100-500г., прикрепленную к цепи или ремню, которые, в свою очередь, прикрепляются к рукояти.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208"/>
            <a:ext cx="4067944" cy="26950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3429000"/>
            <a:ext cx="8855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X веке кистенем пользовались по всей Руси. Гиря делалась из очень прочного и тяжелого лосиного рога. В костяной грушевидной заготовке просверливали дырку, куда вставлялся металлический стержень с петлей, к которой и прикреплялась цепь или ремень.</a:t>
            </a:r>
          </a:p>
        </p:txBody>
      </p:sp>
    </p:spTree>
    <p:extLst>
      <p:ext uri="{BB962C8B-B14F-4D97-AF65-F5344CB8AC3E}">
        <p14:creationId xmlns="" xmlns:p14="http://schemas.microsoft.com/office/powerpoint/2010/main" val="227094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80112" y="0"/>
            <a:ext cx="3243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КОЛЬЧУГА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60" y="1412776"/>
            <a:ext cx="28575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0322"/>
            <a:ext cx="5292080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Кольчуга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 оборонительный доспех из продетых друг в друга железных колец. Важнейшей его частью была рубашка (собственно Кольчуга), большей частью с короткими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рукавами. Из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железных колец делали также боевые чулки и перчатки. Относительная лёгкость и гибкость Кольчуги позволяли воину быть достаточно подвижным.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79713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0"/>
            <a:ext cx="7150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ПЛАСТИНЧАТАЯ БРОНЯ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3010" name="Picture 2" descr="http://hotelsuz.ru/helgikol4uga/book/image/tmp23-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92696"/>
            <a:ext cx="4176464" cy="597256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11960" y="83671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была сделана из связанных между собой и надвинутых друг на друга металлических пластинок.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2" name="Picture 4" descr="http://img4.joyreactor.cc/pics/comment/picture-1604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r="-1939" b="7604"/>
          <a:stretch>
            <a:fillRect/>
          </a:stretch>
        </p:blipFill>
        <p:spPr bwMode="auto">
          <a:xfrm>
            <a:off x="4283968" y="3501008"/>
            <a:ext cx="4680520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0232" y="0"/>
            <a:ext cx="21852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ШЛЕМ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764704"/>
            <a:ext cx="47880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Шлем – наиболее древний, а потому наиболее почитаемый вид оборонительного оружия, с древнейших времен – неизменный атрибут воина, помимо одежд и оружия. Символ мужественности, шлем был не только защитой, но и украшением.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kidsoft.ru/arch-2005/files/web_design/wd_24/images/shlem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0"/>
            <a:ext cx="2150237" cy="3096344"/>
          </a:xfrm>
          <a:prstGeom prst="rect">
            <a:avLst/>
          </a:prstGeom>
          <a:noFill/>
        </p:spPr>
      </p:pic>
      <p:pic>
        <p:nvPicPr>
          <p:cNvPr id="2052" name="Picture 4" descr="Шлем с полумаской, наносником и кружками вокруг глаз., XII - XIII век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3356992"/>
            <a:ext cx="4062790" cy="2986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20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Делались шлемы обычно из четырёх пластин, находивших одна на другую (передняя и задняя - на боковые) и соединённых заклёпками. Внизу шлема с помощью прутка, вставленного в петельки, крепилась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бармица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 smtClean="0"/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Шишак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2755" y="2420888"/>
            <a:ext cx="5141245" cy="39330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2420888"/>
            <a:ext cx="49320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русских шлемах существовали даже специальные приспособления, предохранявшие кольчужные звенья от преждевременного истирания и обрыва при ударе.</a:t>
            </a:r>
            <a:endParaRPr lang="ru-RU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7984" y="1412776"/>
            <a:ext cx="44644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Украшения шлемов включали растительный и животный орнамент, изображения ангелов, христианских святых, мучеников и даже самого Вседержителя. Шлемы снабжались мягкой подкладкой.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radikal.ua/data/upload/4efc3/ba193/06c18e99f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6370"/>
            <a:ext cx="4499992" cy="5874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4288" y="0"/>
            <a:ext cx="16209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ЩИТ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1986" name="Picture 2" descr="ЩИТЫ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009" r="1498" b="5115"/>
          <a:stretch>
            <a:fillRect/>
          </a:stretch>
        </p:blipFill>
        <p:spPr bwMode="auto">
          <a:xfrm>
            <a:off x="179512" y="836712"/>
            <a:ext cx="4104456" cy="489654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11960" y="105273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Щиты у славян появились раньше шлёмов и кольчуг; то есть на первых порах являлись главным защитным средством. В описаниях их называют прекрасными, большими и прочными.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кроссворд оружие и доспехи\Пустой кроссворд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88539"/>
            <a:ext cx="6156176" cy="65694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4048" y="0"/>
            <a:ext cx="3787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КРОССВОРД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80729"/>
            <a:ext cx="882047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горизонтали: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Наиболее почитаемый вид оборонительного оружия.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Оружие разбойника Древней Руси.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слово </a:t>
            </a:r>
            <a:r>
              <a:rPr lang="ru-RU" sz="1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lang="ru-RU" sz="1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лово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имеет значение «шишка», «набалдашник».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Оружие ударно-раздробляющего действия, происходящее от обычной деревянной палки. 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Большой широкий топор.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Рубяще-режущее и колюще-режущее клинковое холодное оружие.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Холодное оружие с узким вытянутым лезвием, чем-то напоминает кирку.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05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Метательное, колющее или колюще-рубящее древковое холодное оружие.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Основное наступательное оружие русского воина-дружинника.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вертикали: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Старинное ручное вооружение в виде круглой или прямоугольной деревянной или металлической доски для защиты от ударов.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Оборонительный доспех из продетых друг в друга железных колец.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Холодное оружие с однолезвийным, коротким клинком.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Видоизмененный топор различной формы, оканчивающийся копьем.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Булава с шестью выпиленными лопастями, расположенными примерно так же как оперение у стрелы.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Молот с лезвием в форме треугольника, которое напоминает кинжальное лезвие.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80112" y="0"/>
            <a:ext cx="3233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ВОПРОСЫ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28184" y="0"/>
            <a:ext cx="2601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ОТВЕТЫ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18022"/>
            <a:ext cx="4572000" cy="553997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горизонтали: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1. шлем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2. кистень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3. булава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4. палица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5. бердыш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6. сабля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7. чекан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8. копье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9. меч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1556792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вертикали: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1. щит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2. кольчуга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3. нож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4. алебарда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5. шестопер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6.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клевец</a:t>
            </a:r>
            <a:endParaRPr lang="ru-RU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38155"/>
            <a:ext cx="4114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ИСТОЧНИКИ: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1190608"/>
            <a:ext cx="88309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2cafe.net/7838-dospehi-i-oruzhie-drevney-rusi-28-foto-vzglyad-v-proshloe.html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www.chacha.gorodok.net/boevie_topori.htm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slavs.org.ua/oruzhie-i-dospekhi-drevnei-rusi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vedi-slavian.blogspot.ru/2011/03/v-x.html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www.rpg-zone.ru/index.php?showtopic=1318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www.nasled.org/vitaz/oryjie_statii/mech1.htm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8"/>
              </a:rPr>
              <a:t>http://travel-in-time.org/istoriya-izobreteniy/tsarskiy-dospeh-kopya</a:t>
            </a:r>
            <a:r>
              <a:rPr lang="en-US" dirty="0" smtClean="0">
                <a:hlinkClick r:id="rId8"/>
              </a:rPr>
              <a:t>/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www.viparsenal.ru/article_12.html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10"/>
              </a:rPr>
              <a:t>http://kolvpol.livejournal.com/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2734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204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Courier New" pitchFamily="49" charset="0"/>
                <a:cs typeface="Courier New" pitchFamily="49" charset="0"/>
              </a:rPr>
              <a:t>Презентация выполнена учителем начальных классов</a:t>
            </a:r>
          </a:p>
          <a:p>
            <a:pPr algn="ctr"/>
            <a:r>
              <a:rPr lang="ru-RU" sz="3200" b="1" i="1" dirty="0">
                <a:latin typeface="Courier New" pitchFamily="49" charset="0"/>
                <a:cs typeface="Courier New" pitchFamily="49" charset="0"/>
              </a:rPr>
              <a:t>Гимназии №227 г. Санкт-Петербурга</a:t>
            </a:r>
          </a:p>
          <a:p>
            <a:pPr algn="ctr"/>
            <a:r>
              <a:rPr lang="ru-RU" sz="3200" b="1" i="1" dirty="0">
                <a:latin typeface="Courier New" pitchFamily="49" charset="0"/>
                <a:cs typeface="Courier New" pitchFamily="49" charset="0"/>
              </a:rPr>
              <a:t>Головятенко Ириной Игоревной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534561"/>
            <a:ext cx="8820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cs typeface="CordiaUPC" pitchFamily="34" charset="-34"/>
              </a:rPr>
              <a:t>Презентация опубликована на сайте - </a:t>
            </a:r>
            <a:r>
              <a:rPr lang="ru-RU" sz="4000" b="1" i="1" dirty="0" err="1" smtClean="0">
                <a:cs typeface="CordiaUPC" pitchFamily="34" charset="-34"/>
              </a:rPr>
              <a:t>viki.rdf.ru</a:t>
            </a:r>
            <a:r>
              <a:rPr lang="ru-RU" sz="4000" b="1" i="1" dirty="0" smtClean="0">
                <a:cs typeface="CordiaUPC" pitchFamily="34" charset="-34"/>
              </a:rPr>
              <a:t> </a:t>
            </a:r>
            <a:endParaRPr lang="ru-RU" sz="4000" b="1" i="1" dirty="0">
              <a:cs typeface="CordiaUPC" pitchFamily="34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оставная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остав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тав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241</TotalTime>
  <Words>1303</Words>
  <Application>Microsoft Office PowerPoint</Application>
  <PresentationFormat>Экран (4:3)</PresentationFormat>
  <Paragraphs>123</Paragraphs>
  <Slides>31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Составная</vt:lpstr>
      <vt:lpstr>Оружие и доспехи древних славян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Оружие древних славян</dc:title>
  <dc:creator>Наталья Анатольевна</dc:creator>
  <cp:lastModifiedBy>Ирина</cp:lastModifiedBy>
  <cp:revision>36</cp:revision>
  <dcterms:created xsi:type="dcterms:W3CDTF">2013-04-23T13:24:57Z</dcterms:created>
  <dcterms:modified xsi:type="dcterms:W3CDTF">2013-04-25T19:00:05Z</dcterms:modified>
</cp:coreProperties>
</file>