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Default ContentType="image/png" Extension="png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Default ContentType="image/gif" Extension="gif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57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6BC77-89F4-4F91-BFCA-225385570364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C0C2C-F55C-4C9C-ACE0-39D9C238C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3" Target="../media/image1.png" Type="http://schemas.openxmlformats.org/officeDocument/2006/relationships/image"/><Relationship Id="rId2" Target="../slideLayouts/slideLayout4.xml" Type="http://schemas.openxmlformats.org/officeDocument/2006/relationships/slideLayout"/><Relationship Id="rId1" Target="file:///C:\Documents%20and%20Settings\Alex\&#1056;&#1072;&#1073;&#1086;&#1095;&#1080;&#1081;%20&#1089;&#1090;&#1086;&#1083;\&#1072;&#1091;&#1076;&#1080;&#1086;.mpg" TargetMode="External" Type="http://schemas.openxmlformats.org/officeDocument/2006/relationships/video"/><Relationship Id="rId6" Target="../media/image4.jpeg" Type="http://schemas.openxmlformats.org/officeDocument/2006/relationships/image"/><Relationship Id="rId5" Target="../media/image3.jpe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аудио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067944" y="5517232"/>
            <a:ext cx="1139957" cy="854968"/>
          </a:xfrm>
          <a:prstGeom prst="rect">
            <a:avLst/>
          </a:prstGeom>
        </p:spPr>
      </p:pic>
      <p:pic>
        <p:nvPicPr>
          <p:cNvPr id="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4664"/>
            <a:ext cx="301372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03746" y="0"/>
            <a:ext cx="3340254" cy="5123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2564904"/>
            <a:ext cx="269378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:\Методическая разработка для кружка Английский для дошколят_ Вводный конспект  Статьи Фестиваля «Открытый урок»_files\f_clip_image008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727280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:\Методическая разработка для кружка Английский для дошколят_ Вводный конспект  Статьи Фестиваля «Открытый урок»_files\f_clip_image010.gif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38437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F:\Методическая разработка для кружка Английский для дошколят_ Вводный конспект  Статьи Фестиваля «Открытый урок»_files\f_clip_image014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77072"/>
            <a:ext cx="302666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F:\Методическая разработка для кружка Английский для дошколят_ Вводный конспект  Статьи Фестиваля «Открытый урок»_files\f_clip_image0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60648"/>
            <a:ext cx="3722365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F:\2433992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212976"/>
            <a:ext cx="4426327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:\Методическая разработка для кружка Английский для дошколят_ Вводный конспект  Статьи Фестиваля «Открытый урок»_files\f_clip_image018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50100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F:\0025-055-Bukingemskij-dvorets-rezidentsija-korolevy-London-Angli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140968"/>
            <a:ext cx="4644008" cy="3483006"/>
          </a:xfrm>
          <a:prstGeom prst="rect">
            <a:avLst/>
          </a:prstGeom>
          <a:noFill/>
        </p:spPr>
      </p:pic>
      <p:pic>
        <p:nvPicPr>
          <p:cNvPr id="3075" name="Picture 3" descr="F:\70063468_62163657_800pxBuckingham_Palace_London__April_20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32656"/>
            <a:ext cx="3959969" cy="2593568"/>
          </a:xfrm>
          <a:prstGeom prst="rect">
            <a:avLst/>
          </a:prstGeom>
          <a:noFill/>
        </p:spPr>
      </p:pic>
      <p:pic>
        <p:nvPicPr>
          <p:cNvPr id="3076" name="Picture 4" descr="F:\70063587_62187046_reshetk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664" y="3501008"/>
            <a:ext cx="3674706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:\Методическая разработка для кружка Английский для дошколят_ Вводный конспект  Статьи Фестиваля «Открытый урок»_files\f_clip_image022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25527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F:\q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476672"/>
            <a:ext cx="3264362" cy="2448272"/>
          </a:xfrm>
          <a:prstGeom prst="rect">
            <a:avLst/>
          </a:prstGeom>
          <a:noFill/>
        </p:spPr>
      </p:pic>
      <p:pic>
        <p:nvPicPr>
          <p:cNvPr id="1028" name="Picture 4" descr="F:\q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4293096"/>
            <a:ext cx="2784309" cy="2088232"/>
          </a:xfrm>
          <a:prstGeom prst="rect">
            <a:avLst/>
          </a:prstGeom>
          <a:noFill/>
        </p:spPr>
      </p:pic>
      <p:pic>
        <p:nvPicPr>
          <p:cNvPr id="1029" name="Picture 5" descr="F:\21-07-2b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068960"/>
            <a:ext cx="2964626" cy="3525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0</Words>
  <Application>Microsoft Office PowerPoint</Application>
  <PresentationFormat>Экран (4:3)</PresentationFormat>
  <Paragraphs>0</Paragraphs>
  <Slides>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Alex</cp:lastModifiedBy>
  <cp:revision>21</cp:revision>
  <dcterms:created xsi:type="dcterms:W3CDTF">2012-10-05T06:35:16Z</dcterms:created>
  <dcterms:modified xsi:type="dcterms:W3CDTF">2013-10-02T12:11:14Z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490848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