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2BCA9-B540-4999-AFBD-6A8DE5E8B968}" type="datetimeFigureOut">
              <a:rPr lang="ru-RU" smtClean="0"/>
              <a:t>23.12.2004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0ADDA-8130-440E-A805-55265C95E3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javascript:void%200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de-DE" sz="9600" b="1" dirty="0" smtClean="0">
                <a:latin typeface="Times New Roman" pitchFamily="18" charset="0"/>
                <a:cs typeface="Times New Roman" pitchFamily="18" charset="0"/>
              </a:rPr>
              <a:t>Deutsche Märchenfilme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0" y="5445224"/>
            <a:ext cx="9144000" cy="1412776"/>
          </a:xfrm>
        </p:spPr>
        <p:txBody>
          <a:bodyPr>
            <a:noAutofit/>
          </a:bodyPr>
          <a:lstStyle/>
          <a:p>
            <a:r>
              <a:rPr lang="ru-RU" sz="2400" b="1" dirty="0" err="1"/>
              <a:t>Das</a:t>
            </a:r>
            <a:r>
              <a:rPr lang="ru-RU" sz="2400" b="1" dirty="0"/>
              <a:t> </a:t>
            </a:r>
            <a:r>
              <a:rPr lang="ru-RU" sz="2400" b="1" dirty="0" err="1"/>
              <a:t>Erste</a:t>
            </a:r>
            <a:r>
              <a:rPr lang="ru-RU" sz="2400" b="1" dirty="0"/>
              <a:t> </a:t>
            </a:r>
            <a:r>
              <a:rPr lang="ru-RU" sz="2400" b="1" dirty="0" err="1"/>
              <a:t>zeigt</a:t>
            </a:r>
            <a:r>
              <a:rPr lang="ru-RU" sz="2400" b="1" dirty="0"/>
              <a:t> </a:t>
            </a:r>
            <a:r>
              <a:rPr lang="ru-RU" sz="2400" b="1" dirty="0" err="1"/>
              <a:t>an</a:t>
            </a:r>
            <a:r>
              <a:rPr lang="ru-RU" sz="2400" b="1" dirty="0"/>
              <a:t> </a:t>
            </a:r>
            <a:r>
              <a:rPr lang="ru-RU" sz="2400" b="1" dirty="0" err="1"/>
              <a:t>den</a:t>
            </a:r>
            <a:r>
              <a:rPr lang="ru-RU" sz="2400" b="1" dirty="0"/>
              <a:t> </a:t>
            </a:r>
            <a:r>
              <a:rPr lang="ru-RU" sz="2400" b="1" dirty="0" err="1"/>
              <a:t>Weihnachtstagen</a:t>
            </a:r>
            <a:r>
              <a:rPr lang="ru-RU" sz="2400" b="1" dirty="0"/>
              <a:t> </a:t>
            </a:r>
            <a:r>
              <a:rPr lang="ru-RU" sz="2400" b="1" dirty="0" err="1"/>
              <a:t>wieder</a:t>
            </a:r>
            <a:r>
              <a:rPr lang="ru-RU" sz="2400" b="1" dirty="0"/>
              <a:t> </a:t>
            </a:r>
            <a:r>
              <a:rPr lang="ru-RU" sz="2400" b="1" dirty="0" err="1"/>
              <a:t>neue</a:t>
            </a:r>
            <a:r>
              <a:rPr lang="ru-RU" sz="2400" b="1" dirty="0"/>
              <a:t> </a:t>
            </a:r>
            <a:r>
              <a:rPr lang="ru-RU" sz="2400" b="1" dirty="0" err="1"/>
              <a:t>Märchenfilme</a:t>
            </a:r>
            <a:r>
              <a:rPr lang="ru-RU" sz="2400" b="1" dirty="0"/>
              <a:t>. </a:t>
            </a:r>
            <a:r>
              <a:rPr lang="ru-RU" sz="2400" b="1" dirty="0" err="1"/>
              <a:t>Für</a:t>
            </a:r>
            <a:r>
              <a:rPr lang="ru-RU" sz="2400" b="1" dirty="0"/>
              <a:t> "</a:t>
            </a:r>
            <a:r>
              <a:rPr lang="ru-RU" sz="2400" b="1" dirty="0" err="1"/>
              <a:t>Die</a:t>
            </a:r>
            <a:r>
              <a:rPr lang="ru-RU" sz="2400" b="1" dirty="0"/>
              <a:t> </a:t>
            </a:r>
            <a:r>
              <a:rPr lang="ru-RU" sz="2400" b="1" dirty="0" err="1"/>
              <a:t>Prinzessin</a:t>
            </a:r>
            <a:r>
              <a:rPr lang="ru-RU" sz="2400" b="1" dirty="0"/>
              <a:t> </a:t>
            </a:r>
            <a:r>
              <a:rPr lang="ru-RU" sz="2400" b="1" dirty="0" err="1"/>
              <a:t>auf</a:t>
            </a:r>
            <a:r>
              <a:rPr lang="ru-RU" sz="2400" b="1" dirty="0"/>
              <a:t> </a:t>
            </a:r>
            <a:r>
              <a:rPr lang="ru-RU" sz="2400" b="1" dirty="0" err="1"/>
              <a:t>der</a:t>
            </a:r>
            <a:r>
              <a:rPr lang="ru-RU" sz="2400" b="1" dirty="0"/>
              <a:t> </a:t>
            </a:r>
            <a:r>
              <a:rPr lang="ru-RU" sz="2400" b="1" dirty="0" err="1"/>
              <a:t>Erbse</a:t>
            </a:r>
            <a:r>
              <a:rPr lang="ru-RU" sz="2400" b="1" dirty="0"/>
              <a:t> </a:t>
            </a:r>
            <a:r>
              <a:rPr lang="ru-RU" sz="2400" b="1" dirty="0" err="1"/>
              <a:t>standen</a:t>
            </a:r>
            <a:r>
              <a:rPr lang="ru-RU" sz="2400" b="1" dirty="0"/>
              <a:t> </a:t>
            </a:r>
            <a:r>
              <a:rPr lang="ru-RU" sz="2400" b="1" dirty="0" err="1"/>
              <a:t>Michael</a:t>
            </a:r>
            <a:r>
              <a:rPr lang="ru-RU" sz="2400" b="1" dirty="0"/>
              <a:t> </a:t>
            </a:r>
            <a:r>
              <a:rPr lang="ru-RU" sz="2400" b="1" dirty="0" err="1"/>
              <a:t>Gwisdek</a:t>
            </a:r>
            <a:r>
              <a:rPr lang="ru-RU" sz="2400" b="1" dirty="0"/>
              <a:t> </a:t>
            </a:r>
            <a:r>
              <a:rPr lang="ru-RU" sz="2400" b="1" dirty="0" err="1"/>
              <a:t>als</a:t>
            </a:r>
            <a:r>
              <a:rPr lang="ru-RU" sz="2400" b="1" dirty="0"/>
              <a:t> </a:t>
            </a:r>
            <a:r>
              <a:rPr lang="ru-RU" sz="2400" b="1" dirty="0" err="1"/>
              <a:t>König</a:t>
            </a:r>
            <a:r>
              <a:rPr lang="ru-RU" sz="2400" b="1" dirty="0"/>
              <a:t> </a:t>
            </a:r>
            <a:r>
              <a:rPr lang="ru-RU" sz="2400" b="1" dirty="0" err="1"/>
              <a:t>und</a:t>
            </a:r>
            <a:r>
              <a:rPr lang="ru-RU" sz="2400" b="1" dirty="0"/>
              <a:t> </a:t>
            </a:r>
            <a:r>
              <a:rPr lang="ru-RU" sz="2400" b="1" dirty="0" err="1"/>
              <a:t>Iris</a:t>
            </a:r>
            <a:r>
              <a:rPr lang="ru-RU" sz="2400" b="1" dirty="0"/>
              <a:t> </a:t>
            </a:r>
            <a:r>
              <a:rPr lang="ru-RU" sz="2400" b="1" dirty="0" err="1"/>
              <a:t>Berben</a:t>
            </a:r>
            <a:r>
              <a:rPr lang="ru-RU" sz="2400" b="1" dirty="0"/>
              <a:t> </a:t>
            </a:r>
            <a:r>
              <a:rPr lang="ru-RU" sz="2400" b="1" dirty="0" err="1"/>
              <a:t>als</a:t>
            </a:r>
            <a:r>
              <a:rPr lang="ru-RU" sz="2400" b="1" dirty="0"/>
              <a:t> </a:t>
            </a:r>
            <a:r>
              <a:rPr lang="ru-RU" sz="2400" b="1" dirty="0" err="1"/>
              <a:t>Schwester</a:t>
            </a:r>
            <a:r>
              <a:rPr lang="ru-RU" sz="2400" b="1" dirty="0"/>
              <a:t> </a:t>
            </a:r>
            <a:r>
              <a:rPr lang="ru-RU" sz="2400" b="1" dirty="0" err="1"/>
              <a:t>des</a:t>
            </a:r>
            <a:r>
              <a:rPr lang="ru-RU" sz="2400" b="1" dirty="0"/>
              <a:t> </a:t>
            </a:r>
            <a:r>
              <a:rPr lang="ru-RU" sz="2400" b="1" dirty="0" err="1"/>
              <a:t>Königs</a:t>
            </a:r>
            <a:r>
              <a:rPr lang="ru-RU" sz="2400" b="1" dirty="0"/>
              <a:t> </a:t>
            </a:r>
            <a:r>
              <a:rPr lang="ru-RU" sz="2400" b="1" dirty="0" err="1"/>
              <a:t>auf</a:t>
            </a:r>
            <a:r>
              <a:rPr lang="ru-RU" sz="2400" b="1" dirty="0"/>
              <a:t> </a:t>
            </a:r>
            <a:r>
              <a:rPr lang="ru-RU" sz="2400" b="1" dirty="0" err="1"/>
              <a:t>Schloss</a:t>
            </a:r>
            <a:r>
              <a:rPr lang="ru-RU" sz="2400" b="1" dirty="0"/>
              <a:t> </a:t>
            </a:r>
            <a:r>
              <a:rPr lang="ru-RU" sz="2400" b="1" dirty="0" err="1"/>
              <a:t>Mosigkau</a:t>
            </a:r>
            <a:r>
              <a:rPr lang="ru-RU" sz="2400" b="1" dirty="0"/>
              <a:t> </a:t>
            </a:r>
            <a:r>
              <a:rPr lang="ru-RU" sz="2400" b="1" dirty="0" err="1"/>
              <a:t>bei</a:t>
            </a:r>
            <a:r>
              <a:rPr lang="ru-RU" sz="2400" b="1" dirty="0"/>
              <a:t> </a:t>
            </a:r>
            <a:r>
              <a:rPr lang="ru-RU" sz="2400" b="1" dirty="0" err="1"/>
              <a:t>Dessau</a:t>
            </a:r>
            <a:r>
              <a:rPr lang="ru-RU" sz="2400" b="1" dirty="0"/>
              <a:t> </a:t>
            </a:r>
            <a:r>
              <a:rPr lang="ru-RU" sz="2400" b="1" dirty="0" err="1"/>
              <a:t>vor</a:t>
            </a:r>
            <a:r>
              <a:rPr lang="ru-RU" sz="2400" b="1" dirty="0"/>
              <a:t> </a:t>
            </a:r>
            <a:r>
              <a:rPr lang="ru-RU" sz="2400" b="1" dirty="0" err="1"/>
              <a:t>der</a:t>
            </a:r>
            <a:r>
              <a:rPr lang="ru-RU" sz="2400" b="1" dirty="0"/>
              <a:t> </a:t>
            </a:r>
            <a:r>
              <a:rPr lang="ru-RU" sz="2400" b="1" dirty="0" err="1"/>
              <a:t>Kamera</a:t>
            </a:r>
            <a:r>
              <a:rPr lang="ru-RU" sz="2400" b="1" dirty="0"/>
              <a:t>.</a:t>
            </a:r>
          </a:p>
        </p:txBody>
      </p:sp>
      <p:pic>
        <p:nvPicPr>
          <p:cNvPr id="6" name="Рисунок 5" descr="ARD-Märchenreihe &quot;Sechs auf einen Streich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805264"/>
            <a:ext cx="8964488" cy="1052736"/>
          </a:xfrm>
        </p:spPr>
        <p:txBody>
          <a:bodyPr>
            <a:noAutofit/>
          </a:bodyPr>
          <a:lstStyle/>
          <a:p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Rike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Kloster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ist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die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feinfühlige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Prinzessin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Robert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Gwisdek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Prinz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&quot;Prinzessin auf der Erbse&quot; zu Weihnachten in der ARD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5805264"/>
            <a:ext cx="8820472" cy="1052736"/>
          </a:xfrm>
        </p:spPr>
        <p:txBody>
          <a:bodyPr>
            <a:noAutofit/>
          </a:bodyPr>
          <a:lstStyle/>
          <a:p>
            <a:r>
              <a:rPr lang="ru-RU" sz="3200" b="1" dirty="0" err="1"/>
              <a:t>Herrlich</a:t>
            </a:r>
            <a:r>
              <a:rPr lang="ru-RU" sz="3200" b="1" dirty="0"/>
              <a:t> </a:t>
            </a:r>
            <a:r>
              <a:rPr lang="ru-RU" sz="3200" b="1" dirty="0" err="1"/>
              <a:t>grimmig</a:t>
            </a:r>
            <a:r>
              <a:rPr lang="ru-RU" sz="3200" b="1" dirty="0"/>
              <a:t>: </a:t>
            </a:r>
            <a:r>
              <a:rPr lang="ru-RU" sz="3200" b="1" dirty="0" err="1"/>
              <a:t>David</a:t>
            </a:r>
            <a:r>
              <a:rPr lang="ru-RU" sz="3200" b="1" dirty="0"/>
              <a:t> C. </a:t>
            </a:r>
            <a:r>
              <a:rPr lang="ru-RU" sz="3200" b="1" dirty="0" err="1"/>
              <a:t>Bunners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finsterer</a:t>
            </a:r>
            <a:r>
              <a:rPr lang="ru-RU" sz="3200" b="1" dirty="0"/>
              <a:t> </a:t>
            </a:r>
            <a:r>
              <a:rPr lang="ru-RU" sz="3200" b="1" dirty="0" err="1"/>
              <a:t>Hofjunker</a:t>
            </a:r>
            <a:r>
              <a:rPr lang="ru-RU" sz="3200" b="1" dirty="0"/>
              <a:t>.</a:t>
            </a:r>
          </a:p>
        </p:txBody>
      </p:sp>
      <p:pic>
        <p:nvPicPr>
          <p:cNvPr id="5" name="Рисунок 4" descr="Dreharbeiten  &quot;Die Prinzessin auf der Erbse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445224"/>
            <a:ext cx="9144000" cy="1412776"/>
          </a:xfrm>
        </p:spPr>
        <p:txBody>
          <a:bodyPr>
            <a:noAutofit/>
          </a:bodyPr>
          <a:lstStyle/>
          <a:p>
            <a:r>
              <a:rPr lang="ru-RU" sz="3200" b="1" dirty="0" err="1"/>
              <a:t>Matthias</a:t>
            </a:r>
            <a:r>
              <a:rPr lang="ru-RU" sz="3200" b="1" dirty="0"/>
              <a:t> </a:t>
            </a:r>
            <a:r>
              <a:rPr lang="ru-RU" sz="3200" b="1" dirty="0" err="1"/>
              <a:t>Brandt</a:t>
            </a:r>
            <a:r>
              <a:rPr lang="ru-RU" sz="3200" b="1" dirty="0"/>
              <a:t> </a:t>
            </a:r>
            <a:r>
              <a:rPr lang="ru-RU" sz="3200" b="1" dirty="0" err="1"/>
              <a:t>bekommt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Kaiser</a:t>
            </a:r>
            <a:r>
              <a:rPr lang="ru-RU" sz="3200" b="1" dirty="0"/>
              <a:t> </a:t>
            </a:r>
            <a:r>
              <a:rPr lang="ru-RU" sz="3200" b="1" dirty="0" err="1"/>
              <a:t>neue</a:t>
            </a:r>
            <a:r>
              <a:rPr lang="ru-RU" sz="3200" b="1" dirty="0"/>
              <a:t> </a:t>
            </a:r>
            <a:r>
              <a:rPr lang="ru-RU" sz="3200" b="1" dirty="0" err="1"/>
              <a:t>Kleider</a:t>
            </a:r>
            <a:r>
              <a:rPr lang="ru-RU" sz="3200" b="1" dirty="0"/>
              <a:t> </a:t>
            </a:r>
            <a:r>
              <a:rPr lang="ru-RU" sz="3200" b="1" dirty="0" err="1"/>
              <a:t>der</a:t>
            </a:r>
            <a:r>
              <a:rPr lang="ru-RU" sz="3200" b="1" dirty="0"/>
              <a:t> </a:t>
            </a:r>
            <a:r>
              <a:rPr lang="ru-RU" sz="3200" b="1" dirty="0" err="1"/>
              <a:t>ganz</a:t>
            </a:r>
            <a:r>
              <a:rPr lang="ru-RU" sz="3200" b="1" dirty="0"/>
              <a:t> </a:t>
            </a:r>
            <a:r>
              <a:rPr lang="ru-RU" sz="3200" b="1" dirty="0" err="1"/>
              <a:t>besonderen</a:t>
            </a:r>
            <a:r>
              <a:rPr lang="ru-RU" sz="3200" b="1" dirty="0"/>
              <a:t> </a:t>
            </a:r>
            <a:r>
              <a:rPr lang="ru-RU" sz="3200" b="1" dirty="0" err="1"/>
              <a:t>Art</a:t>
            </a:r>
            <a:r>
              <a:rPr lang="ru-RU" sz="3200" b="1" dirty="0"/>
              <a:t>. </a:t>
            </a:r>
            <a:r>
              <a:rPr lang="ru-RU" sz="3200" b="1" dirty="0" err="1"/>
              <a:t>Catherine</a:t>
            </a:r>
            <a:r>
              <a:rPr lang="ru-RU" sz="3200" b="1" dirty="0"/>
              <a:t> </a:t>
            </a:r>
            <a:r>
              <a:rPr lang="ru-RU" sz="3200" b="1" dirty="0" err="1"/>
              <a:t>Flemming</a:t>
            </a:r>
            <a:r>
              <a:rPr lang="ru-RU" sz="3200" b="1" dirty="0"/>
              <a:t> </a:t>
            </a:r>
            <a:r>
              <a:rPr lang="ru-RU" sz="3200" b="1" dirty="0" err="1"/>
              <a:t>spielt</a:t>
            </a:r>
            <a:r>
              <a:rPr lang="ru-RU" sz="3200" b="1" dirty="0"/>
              <a:t> </a:t>
            </a:r>
            <a:r>
              <a:rPr lang="ru-RU" sz="3200" b="1" dirty="0" err="1"/>
              <a:t>die</a:t>
            </a:r>
            <a:r>
              <a:rPr lang="ru-RU" sz="3200" b="1" dirty="0"/>
              <a:t> </a:t>
            </a:r>
            <a:r>
              <a:rPr lang="ru-RU" sz="3200" b="1" dirty="0" err="1"/>
              <a:t>Hofschneiderin</a:t>
            </a:r>
            <a:r>
              <a:rPr lang="ru-RU" sz="3200" b="1" dirty="0"/>
              <a:t>.</a:t>
            </a:r>
          </a:p>
        </p:txBody>
      </p:sp>
      <p:pic>
        <p:nvPicPr>
          <p:cNvPr id="5" name="Рисунок 4" descr="ARD-Märchenreihe &quot;Sechs auf einen Streich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589240"/>
            <a:ext cx="9144000" cy="1268760"/>
          </a:xfrm>
        </p:spPr>
        <p:txBody>
          <a:bodyPr>
            <a:noAutofit/>
          </a:bodyPr>
          <a:lstStyle/>
          <a:p>
            <a:r>
              <a:rPr lang="ru-RU" sz="4000" b="1" dirty="0" err="1"/>
              <a:t>Gedreht</a:t>
            </a:r>
            <a:r>
              <a:rPr lang="ru-RU" sz="4000" b="1" dirty="0"/>
              <a:t> </a:t>
            </a:r>
            <a:r>
              <a:rPr lang="ru-RU" sz="4000" b="1" dirty="0" err="1"/>
              <a:t>wurde</a:t>
            </a:r>
            <a:r>
              <a:rPr lang="ru-RU" sz="4000" b="1" dirty="0"/>
              <a:t> </a:t>
            </a:r>
            <a:r>
              <a:rPr lang="ru-RU" sz="4000" b="1" dirty="0" err="1"/>
              <a:t>im</a:t>
            </a:r>
            <a:r>
              <a:rPr lang="ru-RU" sz="4000" b="1" dirty="0"/>
              <a:t> </a:t>
            </a:r>
            <a:r>
              <a:rPr lang="ru-RU" sz="4000" b="1" dirty="0" err="1"/>
              <a:t>Schloss</a:t>
            </a:r>
            <a:r>
              <a:rPr lang="ru-RU" sz="4000" b="1" dirty="0"/>
              <a:t> </a:t>
            </a:r>
            <a:r>
              <a:rPr lang="ru-RU" sz="4000" b="1" dirty="0" err="1"/>
              <a:t>Neue</a:t>
            </a:r>
            <a:r>
              <a:rPr lang="ru-RU" sz="4000" b="1" dirty="0"/>
              <a:t> </a:t>
            </a:r>
            <a:r>
              <a:rPr lang="ru-RU" sz="4000" b="1" dirty="0" err="1"/>
              <a:t>Kammern</a:t>
            </a:r>
            <a:r>
              <a:rPr lang="ru-RU" sz="4000" b="1" dirty="0"/>
              <a:t> </a:t>
            </a:r>
            <a:r>
              <a:rPr lang="ru-RU" sz="4000" b="1" dirty="0" err="1"/>
              <a:t>im</a:t>
            </a:r>
            <a:r>
              <a:rPr lang="ru-RU" sz="4000" b="1" dirty="0"/>
              <a:t> </a:t>
            </a:r>
            <a:r>
              <a:rPr lang="ru-RU" sz="4000" b="1" dirty="0" err="1"/>
              <a:t>Park</a:t>
            </a:r>
            <a:r>
              <a:rPr lang="ru-RU" sz="4000" b="1" dirty="0"/>
              <a:t> </a:t>
            </a:r>
            <a:r>
              <a:rPr lang="ru-RU" sz="4000" b="1" dirty="0" err="1"/>
              <a:t>Sanssouci</a:t>
            </a:r>
            <a:r>
              <a:rPr lang="ru-RU" sz="4000" b="1" dirty="0"/>
              <a:t> </a:t>
            </a:r>
            <a:r>
              <a:rPr lang="ru-RU" sz="4000" b="1" dirty="0" err="1"/>
              <a:t>in</a:t>
            </a:r>
            <a:r>
              <a:rPr lang="ru-RU" sz="4000" b="1" dirty="0"/>
              <a:t> </a:t>
            </a:r>
            <a:r>
              <a:rPr lang="ru-RU" sz="4000" b="1" dirty="0" err="1"/>
              <a:t>Potsdam</a:t>
            </a:r>
            <a:r>
              <a:rPr lang="ru-RU" sz="4000" b="1" dirty="0"/>
              <a:t>.</a:t>
            </a:r>
          </a:p>
        </p:txBody>
      </p:sp>
      <p:pic>
        <p:nvPicPr>
          <p:cNvPr id="5" name="Рисунок 4" descr="Dreharbeiten &quot;Des Kaisers neue Kleider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517232"/>
            <a:ext cx="9144000" cy="1340768"/>
          </a:xfrm>
        </p:spPr>
        <p:txBody>
          <a:bodyPr>
            <a:normAutofit fontScale="92500"/>
          </a:bodyPr>
          <a:lstStyle/>
          <a:p>
            <a:r>
              <a:rPr lang="ru-RU" sz="2800" b="1" dirty="0" err="1"/>
              <a:t>Auf</a:t>
            </a:r>
            <a:r>
              <a:rPr lang="ru-RU" sz="2800" b="1" dirty="0"/>
              <a:t> </a:t>
            </a:r>
            <a:r>
              <a:rPr lang="ru-RU" sz="2800" b="1" dirty="0" err="1"/>
              <a:t>dem</a:t>
            </a:r>
            <a:r>
              <a:rPr lang="ru-RU" sz="2800" b="1" dirty="0"/>
              <a:t> </a:t>
            </a:r>
            <a:r>
              <a:rPr lang="ru-RU" sz="2800" b="1" dirty="0" err="1"/>
              <a:t>Gut</a:t>
            </a:r>
            <a:r>
              <a:rPr lang="ru-RU" sz="2800" b="1" dirty="0"/>
              <a:t> </a:t>
            </a:r>
            <a:r>
              <a:rPr lang="ru-RU" sz="2800" b="1" dirty="0" err="1"/>
              <a:t>Wulfshagen</a:t>
            </a:r>
            <a:r>
              <a:rPr lang="ru-RU" sz="2800" b="1" dirty="0"/>
              <a:t> </a:t>
            </a:r>
            <a:r>
              <a:rPr lang="ru-RU" sz="2800" b="1" dirty="0" err="1"/>
              <a:t>bei</a:t>
            </a:r>
            <a:r>
              <a:rPr lang="ru-RU" sz="2800" b="1" dirty="0"/>
              <a:t> </a:t>
            </a:r>
            <a:r>
              <a:rPr lang="ru-RU" sz="2800" b="1" dirty="0" err="1"/>
              <a:t>Kiel</a:t>
            </a:r>
            <a:r>
              <a:rPr lang="ru-RU" sz="2800" b="1" dirty="0"/>
              <a:t>, </a:t>
            </a:r>
            <a:r>
              <a:rPr lang="ru-RU" sz="2800" b="1" dirty="0" err="1"/>
              <a:t>in</a:t>
            </a:r>
            <a:r>
              <a:rPr lang="ru-RU" sz="2800" b="1" dirty="0"/>
              <a:t> </a:t>
            </a:r>
            <a:r>
              <a:rPr lang="ru-RU" sz="2800" b="1" dirty="0" err="1"/>
              <a:t>Hamburg</a:t>
            </a:r>
            <a:r>
              <a:rPr lang="ru-RU" sz="2800" b="1" dirty="0"/>
              <a:t> </a:t>
            </a:r>
            <a:r>
              <a:rPr lang="ru-RU" sz="2800" b="1" dirty="0" err="1"/>
              <a:t>und</a:t>
            </a:r>
            <a:r>
              <a:rPr lang="ru-RU" sz="2800" b="1" dirty="0"/>
              <a:t> </a:t>
            </a:r>
            <a:r>
              <a:rPr lang="ru-RU" sz="2800" b="1" dirty="0" err="1"/>
              <a:t>Umgebung</a:t>
            </a:r>
            <a:r>
              <a:rPr lang="ru-RU" sz="2800" b="1" dirty="0"/>
              <a:t> </a:t>
            </a:r>
            <a:r>
              <a:rPr lang="ru-RU" sz="2800" b="1" dirty="0" err="1"/>
              <a:t>entstand</a:t>
            </a:r>
            <a:r>
              <a:rPr lang="ru-RU" sz="2800" b="1" dirty="0"/>
              <a:t> </a:t>
            </a:r>
            <a:r>
              <a:rPr lang="en-US" sz="2800" b="1" dirty="0" smtClean="0"/>
              <a:t>“</a:t>
            </a:r>
            <a:r>
              <a:rPr lang="de-DE" sz="2800" b="1" dirty="0" smtClean="0"/>
              <a:t>D</a:t>
            </a:r>
            <a:r>
              <a:rPr lang="ru-RU" sz="2800" b="1" dirty="0" err="1" smtClean="0"/>
              <a:t>er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Meisterdieb</a:t>
            </a:r>
            <a:r>
              <a:rPr lang="en-US" sz="2800" b="1" dirty="0" smtClean="0"/>
              <a:t>”</a:t>
            </a:r>
            <a:r>
              <a:rPr lang="ru-RU" sz="2800" b="1" dirty="0" smtClean="0"/>
              <a:t> </a:t>
            </a:r>
            <a:r>
              <a:rPr lang="ru-RU" sz="2800" b="1" dirty="0" err="1"/>
              <a:t>mit</a:t>
            </a:r>
            <a:r>
              <a:rPr lang="ru-RU" sz="2800" b="1" dirty="0"/>
              <a:t> </a:t>
            </a:r>
            <a:r>
              <a:rPr lang="ru-RU" sz="2800" b="1" dirty="0" err="1"/>
              <a:t>Anna</a:t>
            </a:r>
            <a:r>
              <a:rPr lang="ru-RU" sz="2800" b="1" dirty="0"/>
              <a:t> </a:t>
            </a:r>
            <a:r>
              <a:rPr lang="ru-RU" sz="2800" b="1" dirty="0" err="1"/>
              <a:t>Hausburg</a:t>
            </a:r>
            <a:r>
              <a:rPr lang="ru-RU" sz="2800" b="1" dirty="0"/>
              <a:t> (M.) </a:t>
            </a:r>
            <a:r>
              <a:rPr lang="ru-RU" sz="2800" b="1" dirty="0" err="1"/>
              <a:t>als</a:t>
            </a:r>
            <a:r>
              <a:rPr lang="ru-RU" sz="2800" b="1" dirty="0"/>
              <a:t> </a:t>
            </a:r>
            <a:r>
              <a:rPr lang="ru-RU" sz="2800" b="1" dirty="0" err="1"/>
              <a:t>Josefine</a:t>
            </a:r>
            <a:r>
              <a:rPr lang="ru-RU" sz="2800" b="1" dirty="0"/>
              <a:t>, </a:t>
            </a:r>
            <a:r>
              <a:rPr lang="ru-RU" sz="2800" b="1" dirty="0" err="1"/>
              <a:t>Ann-Kathrin</a:t>
            </a:r>
            <a:r>
              <a:rPr lang="ru-RU" sz="2800" b="1" dirty="0"/>
              <a:t> </a:t>
            </a:r>
            <a:r>
              <a:rPr lang="ru-RU" sz="2800" b="1" dirty="0" err="1"/>
              <a:t>Kramer</a:t>
            </a:r>
            <a:r>
              <a:rPr lang="ru-RU" sz="2800" b="1" dirty="0"/>
              <a:t> </a:t>
            </a:r>
            <a:r>
              <a:rPr lang="ru-RU" sz="2800" b="1" dirty="0" err="1"/>
              <a:t>als</a:t>
            </a:r>
            <a:r>
              <a:rPr lang="ru-RU" sz="2800" b="1" dirty="0"/>
              <a:t> </a:t>
            </a:r>
            <a:r>
              <a:rPr lang="ru-RU" sz="2800" b="1" dirty="0" err="1"/>
              <a:t>Gräfin</a:t>
            </a:r>
            <a:r>
              <a:rPr lang="ru-RU" sz="2800" b="1" dirty="0"/>
              <a:t> </a:t>
            </a:r>
            <a:r>
              <a:rPr lang="ru-RU" sz="2800" b="1" dirty="0" err="1"/>
              <a:t>Greta</a:t>
            </a:r>
            <a:r>
              <a:rPr lang="ru-RU" sz="2800" b="1" dirty="0"/>
              <a:t> </a:t>
            </a:r>
            <a:r>
              <a:rPr lang="ru-RU" sz="2800" b="1" dirty="0" err="1"/>
              <a:t>und</a:t>
            </a:r>
            <a:r>
              <a:rPr lang="ru-RU" sz="2800" b="1" dirty="0"/>
              <a:t> </a:t>
            </a:r>
            <a:r>
              <a:rPr lang="ru-RU" sz="2800" b="1" dirty="0" err="1"/>
              <a:t>natürlich</a:t>
            </a:r>
            <a:r>
              <a:rPr lang="ru-RU" sz="2800" b="1" dirty="0"/>
              <a:t>...</a:t>
            </a:r>
          </a:p>
          <a:p>
            <a:endParaRPr lang="ru-RU" dirty="0"/>
          </a:p>
        </p:txBody>
      </p:sp>
      <p:pic>
        <p:nvPicPr>
          <p:cNvPr id="5" name="Рисунок 4" descr="Fototermin &quot;Der Meisterdieb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805264"/>
            <a:ext cx="9144000" cy="1052736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/>
              <a:t>...</a:t>
            </a:r>
            <a:r>
              <a:rPr lang="ru-RU" sz="3600" b="1" dirty="0" err="1"/>
              <a:t>Armin</a:t>
            </a:r>
            <a:r>
              <a:rPr lang="ru-RU" sz="3600" b="1" dirty="0"/>
              <a:t> </a:t>
            </a:r>
            <a:r>
              <a:rPr lang="ru-RU" sz="3600" b="1" dirty="0" err="1"/>
              <a:t>Rohde</a:t>
            </a:r>
            <a:r>
              <a:rPr lang="ru-RU" sz="3600" b="1" dirty="0"/>
              <a:t> </a:t>
            </a:r>
            <a:r>
              <a:rPr lang="ru-RU" sz="3600" b="1" dirty="0" err="1"/>
              <a:t>als</a:t>
            </a:r>
            <a:r>
              <a:rPr lang="ru-RU" sz="3600" b="1" dirty="0"/>
              <a:t> </a:t>
            </a:r>
            <a:r>
              <a:rPr lang="ru-RU" sz="3600" b="1" dirty="0" err="1"/>
              <a:t>Graf</a:t>
            </a:r>
            <a:r>
              <a:rPr lang="ru-RU" sz="3600" b="1" dirty="0"/>
              <a:t> </a:t>
            </a:r>
            <a:r>
              <a:rPr lang="ru-RU" sz="3600" b="1" dirty="0" err="1"/>
              <a:t>Gustav</a:t>
            </a:r>
            <a:r>
              <a:rPr lang="ru-RU" sz="3600" b="1" dirty="0"/>
              <a:t>. </a:t>
            </a:r>
            <a:r>
              <a:rPr lang="ru-RU" sz="3600" b="1" dirty="0" err="1"/>
              <a:t>Meisterdieb</a:t>
            </a:r>
            <a:r>
              <a:rPr lang="ru-RU" sz="3600" b="1" dirty="0"/>
              <a:t> </a:t>
            </a:r>
            <a:r>
              <a:rPr lang="ru-RU" sz="3600" b="1" dirty="0" err="1"/>
              <a:t>Robert</a:t>
            </a:r>
            <a:r>
              <a:rPr lang="ru-RU" sz="3600" b="1" dirty="0"/>
              <a:t> </a:t>
            </a:r>
            <a:r>
              <a:rPr lang="ru-RU" sz="3600" b="1" dirty="0" err="1"/>
              <a:t>mimt</a:t>
            </a:r>
            <a:r>
              <a:rPr lang="ru-RU" sz="3600" b="1" dirty="0"/>
              <a:t> </a:t>
            </a:r>
            <a:r>
              <a:rPr lang="ru-RU" sz="3600" b="1" dirty="0" err="1"/>
              <a:t>Max</a:t>
            </a:r>
            <a:r>
              <a:rPr lang="ru-RU" sz="3600" b="1" dirty="0"/>
              <a:t> </a:t>
            </a:r>
            <a:r>
              <a:rPr lang="ru-RU" sz="3600" b="1" dirty="0" err="1"/>
              <a:t>von</a:t>
            </a:r>
            <a:r>
              <a:rPr lang="ru-RU" sz="3600" b="1" dirty="0"/>
              <a:t> </a:t>
            </a:r>
            <a:r>
              <a:rPr lang="ru-RU" sz="3600" b="1" dirty="0" err="1"/>
              <a:t>Thun</a:t>
            </a:r>
            <a:r>
              <a:rPr lang="ru-RU" sz="3600" b="1" dirty="0"/>
              <a:t>.</a:t>
            </a:r>
          </a:p>
          <a:p>
            <a:endParaRPr lang="ru-RU" dirty="0"/>
          </a:p>
        </p:txBody>
      </p:sp>
      <p:pic>
        <p:nvPicPr>
          <p:cNvPr id="5" name="Рисунок 4" descr="Fototermin &quot;Der Meisterdieb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805264"/>
            <a:ext cx="9144000" cy="1052736"/>
          </a:xfrm>
        </p:spPr>
        <p:txBody>
          <a:bodyPr>
            <a:noAutofit/>
          </a:bodyPr>
          <a:lstStyle/>
          <a:p>
            <a:r>
              <a:rPr lang="ru-RU" sz="3600" b="1" dirty="0" err="1"/>
              <a:t>Michael</a:t>
            </a:r>
            <a:r>
              <a:rPr lang="ru-RU" sz="3600" b="1" dirty="0"/>
              <a:t> </a:t>
            </a:r>
            <a:r>
              <a:rPr lang="ru-RU" sz="3600" b="1" dirty="0" err="1"/>
              <a:t>Brandner</a:t>
            </a:r>
            <a:r>
              <a:rPr lang="ru-RU" sz="3600" b="1" dirty="0"/>
              <a:t> </a:t>
            </a:r>
            <a:r>
              <a:rPr lang="ru-RU" sz="3600" b="1" dirty="0" err="1"/>
              <a:t>und</a:t>
            </a:r>
            <a:r>
              <a:rPr lang="ru-RU" sz="3600" b="1" dirty="0"/>
              <a:t> </a:t>
            </a:r>
            <a:r>
              <a:rPr lang="ru-RU" sz="3600" b="1" dirty="0" err="1"/>
              <a:t>Christine</a:t>
            </a:r>
            <a:r>
              <a:rPr lang="ru-RU" sz="3600" b="1" dirty="0"/>
              <a:t> </a:t>
            </a:r>
            <a:r>
              <a:rPr lang="ru-RU" sz="3600" b="1" dirty="0" err="1"/>
              <a:t>Neubauer</a:t>
            </a:r>
            <a:r>
              <a:rPr lang="ru-RU" sz="3600" b="1" dirty="0"/>
              <a:t> </a:t>
            </a:r>
            <a:r>
              <a:rPr lang="ru-RU" sz="3600" b="1" dirty="0" err="1"/>
              <a:t>sind</a:t>
            </a:r>
            <a:r>
              <a:rPr lang="ru-RU" sz="3600" b="1" dirty="0"/>
              <a:t> </a:t>
            </a:r>
            <a:r>
              <a:rPr lang="ru-RU" sz="3600" b="1" dirty="0" err="1"/>
              <a:t>in</a:t>
            </a:r>
            <a:r>
              <a:rPr lang="ru-RU" sz="3600" b="1" dirty="0"/>
              <a:t> </a:t>
            </a:r>
            <a:r>
              <a:rPr lang="ru-RU" sz="3600" b="1" dirty="0" err="1"/>
              <a:t>diesem</a:t>
            </a:r>
            <a:r>
              <a:rPr lang="ru-RU" sz="3600" b="1" dirty="0"/>
              <a:t> </a:t>
            </a:r>
            <a:r>
              <a:rPr lang="ru-RU" sz="3600" b="1" dirty="0" err="1"/>
              <a:t>Film</a:t>
            </a:r>
            <a:r>
              <a:rPr lang="ru-RU" sz="3600" b="1" dirty="0"/>
              <a:t> </a:t>
            </a:r>
            <a:r>
              <a:rPr lang="ru-RU" sz="3600" b="1" dirty="0" err="1"/>
              <a:t>das</a:t>
            </a:r>
            <a:r>
              <a:rPr lang="ru-RU" sz="3600" b="1" dirty="0"/>
              <a:t> </a:t>
            </a:r>
            <a:r>
              <a:rPr lang="ru-RU" sz="3600" b="1" dirty="0" err="1"/>
              <a:t>Wirtspaar</a:t>
            </a:r>
            <a:r>
              <a:rPr lang="ru-RU" sz="3600" b="1" dirty="0"/>
              <a:t>.</a:t>
            </a:r>
          </a:p>
        </p:txBody>
      </p:sp>
      <p:pic>
        <p:nvPicPr>
          <p:cNvPr id="5" name="Рисунок 4" descr="Tischlein deck dich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445224"/>
            <a:ext cx="8964488" cy="1412776"/>
          </a:xfrm>
        </p:spPr>
        <p:txBody>
          <a:bodyPr>
            <a:noAutofit/>
          </a:bodyPr>
          <a:lstStyle/>
          <a:p>
            <a:r>
              <a:rPr lang="ru-RU" sz="3200" b="1" dirty="0" err="1"/>
              <a:t>Ebenso</a:t>
            </a:r>
            <a:r>
              <a:rPr lang="ru-RU" sz="3200" b="1" dirty="0"/>
              <a:t> </a:t>
            </a:r>
            <a:r>
              <a:rPr lang="ru-RU" sz="3200" b="1" dirty="0" err="1"/>
              <a:t>ist</a:t>
            </a:r>
            <a:r>
              <a:rPr lang="ru-RU" sz="3200" b="1" dirty="0"/>
              <a:t> "</a:t>
            </a:r>
            <a:r>
              <a:rPr lang="ru-RU" sz="3200" b="1" dirty="0" err="1"/>
              <a:t>Tischlein</a:t>
            </a:r>
            <a:r>
              <a:rPr lang="ru-RU" sz="3200" b="1" dirty="0"/>
              <a:t> </a:t>
            </a:r>
            <a:r>
              <a:rPr lang="ru-RU" sz="3200" b="1" dirty="0" err="1"/>
              <a:t>deck</a:t>
            </a:r>
            <a:r>
              <a:rPr lang="ru-RU" sz="3200" b="1" dirty="0"/>
              <a:t> </a:t>
            </a:r>
            <a:r>
              <a:rPr lang="ru-RU" sz="3200" b="1" dirty="0" err="1"/>
              <a:t>dich</a:t>
            </a:r>
            <a:r>
              <a:rPr lang="ru-RU" sz="3200" b="1" dirty="0"/>
              <a:t>" </a:t>
            </a:r>
            <a:r>
              <a:rPr lang="ru-RU" sz="3200" b="1" dirty="0" err="1"/>
              <a:t>mit</a:t>
            </a:r>
            <a:r>
              <a:rPr lang="ru-RU" sz="3200" b="1" dirty="0"/>
              <a:t> </a:t>
            </a:r>
            <a:r>
              <a:rPr lang="ru-RU" sz="3200" b="1" dirty="0" err="1"/>
              <a:t>Remo</a:t>
            </a:r>
            <a:r>
              <a:rPr lang="ru-RU" sz="3200" b="1" dirty="0"/>
              <a:t> </a:t>
            </a:r>
            <a:r>
              <a:rPr lang="ru-RU" sz="3200" b="1" dirty="0" err="1"/>
              <a:t>Schulze</a:t>
            </a:r>
            <a:r>
              <a:rPr lang="ru-RU" sz="3200" b="1" dirty="0"/>
              <a:t> (</a:t>
            </a:r>
            <a:r>
              <a:rPr lang="ru-RU" sz="3200" b="1" dirty="0" err="1"/>
              <a:t>r</a:t>
            </a:r>
            <a:r>
              <a:rPr lang="ru-RU" sz="3200" b="1" dirty="0"/>
              <a:t>.), </a:t>
            </a:r>
            <a:r>
              <a:rPr lang="ru-RU" sz="3200" b="1" dirty="0" err="1"/>
              <a:t>Franz-Xaver</a:t>
            </a:r>
            <a:r>
              <a:rPr lang="ru-RU" sz="3200" b="1" dirty="0"/>
              <a:t> </a:t>
            </a:r>
            <a:r>
              <a:rPr lang="ru-RU" sz="3200" b="1" dirty="0" err="1"/>
              <a:t>Brückner</a:t>
            </a:r>
            <a:r>
              <a:rPr lang="ru-RU" sz="3200" b="1" dirty="0"/>
              <a:t> (</a:t>
            </a:r>
            <a:r>
              <a:rPr lang="ru-RU" sz="3200" b="1" dirty="0" err="1"/>
              <a:t>l</a:t>
            </a:r>
            <a:r>
              <a:rPr lang="ru-RU" sz="3200" b="1" dirty="0"/>
              <a:t>.) </a:t>
            </a:r>
            <a:r>
              <a:rPr lang="ru-RU" sz="3200" b="1" dirty="0" err="1"/>
              <a:t>und</a:t>
            </a:r>
            <a:r>
              <a:rPr lang="ru-RU" sz="3200" b="1" dirty="0"/>
              <a:t> </a:t>
            </a:r>
            <a:r>
              <a:rPr lang="ru-RU" sz="3200" b="1" dirty="0" err="1"/>
              <a:t>Christian</a:t>
            </a:r>
            <a:r>
              <a:rPr lang="ru-RU" sz="3200" b="1" dirty="0"/>
              <a:t> </a:t>
            </a:r>
            <a:r>
              <a:rPr lang="ru-RU" sz="3200" b="1" dirty="0" err="1"/>
              <a:t>Polito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Brüdern</a:t>
            </a:r>
            <a:r>
              <a:rPr lang="ru-RU" sz="3200" b="1" dirty="0"/>
              <a:t> </a:t>
            </a:r>
            <a:r>
              <a:rPr lang="ru-RU" sz="3200" b="1" dirty="0" err="1"/>
              <a:t>noch</a:t>
            </a:r>
            <a:r>
              <a:rPr lang="ru-RU" sz="3200" b="1" dirty="0"/>
              <a:t> </a:t>
            </a:r>
            <a:r>
              <a:rPr lang="ru-RU" sz="3200" b="1" dirty="0" err="1"/>
              <a:t>einmal</a:t>
            </a:r>
            <a:r>
              <a:rPr lang="ru-RU" sz="3200" b="1" dirty="0"/>
              <a:t> </a:t>
            </a:r>
            <a:r>
              <a:rPr lang="ru-RU" sz="3200" b="1" dirty="0" err="1"/>
              <a:t>zu</a:t>
            </a:r>
            <a:r>
              <a:rPr lang="ru-RU" sz="3200" b="1" dirty="0"/>
              <a:t> </a:t>
            </a:r>
            <a:r>
              <a:rPr lang="ru-RU" sz="3200" b="1" dirty="0" err="1"/>
              <a:t>sehen</a:t>
            </a:r>
            <a:r>
              <a:rPr lang="ru-RU" sz="3200" b="1" dirty="0"/>
              <a:t>.</a:t>
            </a:r>
          </a:p>
          <a:p>
            <a:endParaRPr lang="ru-RU" sz="3200" b="1" dirty="0"/>
          </a:p>
        </p:txBody>
      </p:sp>
      <p:pic>
        <p:nvPicPr>
          <p:cNvPr id="5" name="Рисунок 4" descr="Sechs auf einen Streich: Tischlein deck dich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892480" cy="1412776"/>
          </a:xfrm>
        </p:spPr>
        <p:txBody>
          <a:bodyPr>
            <a:noAutofit/>
          </a:bodyPr>
          <a:lstStyle/>
          <a:p>
            <a:r>
              <a:rPr lang="ru-RU" sz="3200" b="1" dirty="0"/>
              <a:t>"</a:t>
            </a:r>
            <a:r>
              <a:rPr lang="ru-RU" sz="3200" b="1" dirty="0" err="1"/>
              <a:t>Rapunzel</a:t>
            </a:r>
            <a:r>
              <a:rPr lang="ru-RU" sz="3200" b="1" dirty="0"/>
              <a:t>" </a:t>
            </a:r>
            <a:r>
              <a:rPr lang="ru-RU" sz="3200" b="1" dirty="0" err="1"/>
              <a:t>enstand</a:t>
            </a:r>
            <a:r>
              <a:rPr lang="ru-RU" sz="3200" b="1" dirty="0"/>
              <a:t> </a:t>
            </a:r>
            <a:r>
              <a:rPr lang="ru-RU" sz="3200" b="1" dirty="0" err="1"/>
              <a:t>schon</a:t>
            </a:r>
            <a:r>
              <a:rPr lang="ru-RU" sz="3200" b="1" dirty="0"/>
              <a:t> </a:t>
            </a:r>
            <a:r>
              <a:rPr lang="ru-RU" sz="3200" b="1" dirty="0" err="1"/>
              <a:t>für</a:t>
            </a:r>
            <a:r>
              <a:rPr lang="ru-RU" sz="3200" b="1" dirty="0"/>
              <a:t> </a:t>
            </a:r>
            <a:r>
              <a:rPr lang="ru-RU" sz="3200" b="1" dirty="0" err="1"/>
              <a:t>das</a:t>
            </a:r>
            <a:r>
              <a:rPr lang="ru-RU" sz="3200" b="1" dirty="0"/>
              <a:t> </a:t>
            </a:r>
            <a:r>
              <a:rPr lang="ru-RU" sz="3200" b="1" dirty="0" err="1"/>
              <a:t>vergangene</a:t>
            </a:r>
            <a:r>
              <a:rPr lang="ru-RU" sz="3200" b="1" dirty="0"/>
              <a:t> </a:t>
            </a:r>
            <a:r>
              <a:rPr lang="ru-RU" sz="3200" b="1" dirty="0" err="1"/>
              <a:t>Jahr</a:t>
            </a:r>
            <a:r>
              <a:rPr lang="ru-RU" sz="3200" b="1" dirty="0"/>
              <a:t>, </a:t>
            </a:r>
            <a:r>
              <a:rPr lang="ru-RU" sz="3200" b="1" dirty="0" err="1"/>
              <a:t>aber</a:t>
            </a:r>
            <a:r>
              <a:rPr lang="ru-RU" sz="3200" b="1" dirty="0"/>
              <a:t> </a:t>
            </a:r>
            <a:r>
              <a:rPr lang="ru-RU" sz="3200" b="1" dirty="0" err="1"/>
              <a:t>auch</a:t>
            </a:r>
            <a:r>
              <a:rPr lang="ru-RU" sz="3200" b="1" dirty="0"/>
              <a:t> </a:t>
            </a:r>
            <a:r>
              <a:rPr lang="ru-RU" sz="3200" b="1" dirty="0" err="1"/>
              <a:t>in</a:t>
            </a:r>
            <a:r>
              <a:rPr lang="ru-RU" sz="3200" b="1" dirty="0"/>
              <a:t> </a:t>
            </a:r>
            <a:r>
              <a:rPr lang="ru-RU" sz="3200" b="1" dirty="0" err="1"/>
              <a:t>diesem</a:t>
            </a:r>
            <a:r>
              <a:rPr lang="ru-RU" sz="3200" b="1" dirty="0"/>
              <a:t> </a:t>
            </a:r>
            <a:r>
              <a:rPr lang="ru-RU" sz="3200" b="1" dirty="0" err="1"/>
              <a:t>Jahr</a:t>
            </a:r>
            <a:r>
              <a:rPr lang="ru-RU" sz="3200" b="1" dirty="0"/>
              <a:t> </a:t>
            </a:r>
            <a:r>
              <a:rPr lang="ru-RU" sz="3200" b="1" dirty="0" err="1"/>
              <a:t>wird</a:t>
            </a:r>
            <a:r>
              <a:rPr lang="ru-RU" sz="3200" b="1" dirty="0"/>
              <a:t> </a:t>
            </a:r>
            <a:r>
              <a:rPr lang="ru-RU" sz="3200" b="1" dirty="0" err="1"/>
              <a:t>Luisa</a:t>
            </a:r>
            <a:r>
              <a:rPr lang="ru-RU" sz="3200" b="1" dirty="0"/>
              <a:t> </a:t>
            </a:r>
            <a:r>
              <a:rPr lang="ru-RU" sz="3200" b="1" dirty="0" err="1"/>
              <a:t>Wietzorek</a:t>
            </a:r>
            <a:r>
              <a:rPr lang="ru-RU" sz="3200" b="1" dirty="0"/>
              <a:t> </a:t>
            </a:r>
            <a:r>
              <a:rPr lang="ru-RU" sz="3200" b="1" dirty="0" err="1"/>
              <a:t>noch</a:t>
            </a:r>
            <a:r>
              <a:rPr lang="ru-RU" sz="3200" b="1" dirty="0"/>
              <a:t> </a:t>
            </a:r>
            <a:r>
              <a:rPr lang="ru-RU" sz="3200" b="1" dirty="0" err="1"/>
              <a:t>einmal</a:t>
            </a:r>
            <a:r>
              <a:rPr lang="ru-RU" sz="3200" b="1" dirty="0"/>
              <a:t> </a:t>
            </a:r>
            <a:r>
              <a:rPr lang="ru-RU" sz="3200" b="1" dirty="0" err="1"/>
              <a:t>ihr</a:t>
            </a:r>
            <a:r>
              <a:rPr lang="ru-RU" sz="3200" b="1" dirty="0"/>
              <a:t> </a:t>
            </a:r>
            <a:r>
              <a:rPr lang="ru-RU" sz="3200" b="1" dirty="0" err="1"/>
              <a:t>Haar</a:t>
            </a:r>
            <a:r>
              <a:rPr lang="ru-RU" sz="3200" b="1" dirty="0"/>
              <a:t> </a:t>
            </a:r>
            <a:r>
              <a:rPr lang="ru-RU" sz="3200" b="1" dirty="0" err="1"/>
              <a:t>herunterlassen</a:t>
            </a:r>
            <a:r>
              <a:rPr lang="ru-RU" sz="3200" b="1" dirty="0"/>
              <a:t>.</a:t>
            </a:r>
          </a:p>
        </p:txBody>
      </p:sp>
      <p:pic>
        <p:nvPicPr>
          <p:cNvPr id="5" name="Рисунок 4" descr="Acht auf einen Streich - &quot;Rapunzel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5733256"/>
            <a:ext cx="8532440" cy="1124744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Christian</a:t>
            </a:r>
            <a:r>
              <a:rPr lang="ru-RU" sz="3200" b="1" dirty="0"/>
              <a:t> </a:t>
            </a:r>
            <a:r>
              <a:rPr lang="ru-RU" sz="3200" b="1" dirty="0" err="1"/>
              <a:t>Tramitz</a:t>
            </a:r>
            <a:r>
              <a:rPr lang="ru-RU" sz="3200" b="1" dirty="0"/>
              <a:t> (</a:t>
            </a:r>
            <a:r>
              <a:rPr lang="ru-RU" sz="3200" b="1" dirty="0" err="1"/>
              <a:t>l</a:t>
            </a:r>
            <a:r>
              <a:rPr lang="ru-RU" sz="3200" b="1" dirty="0"/>
              <a:t>) </a:t>
            </a:r>
            <a:r>
              <a:rPr lang="ru-RU" sz="3200" b="1" dirty="0" err="1"/>
              <a:t>ist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Lampenmann</a:t>
            </a:r>
            <a:r>
              <a:rPr lang="ru-RU" sz="3200" b="1" dirty="0"/>
              <a:t> </a:t>
            </a:r>
            <a:r>
              <a:rPr lang="ru-RU" sz="3200" b="1" dirty="0" err="1"/>
              <a:t>und</a:t>
            </a:r>
            <a:r>
              <a:rPr lang="ru-RU" sz="3200" b="1" dirty="0"/>
              <a:t> </a:t>
            </a:r>
            <a:r>
              <a:rPr lang="ru-RU" sz="3200" b="1" dirty="0" err="1"/>
              <a:t>Christoph</a:t>
            </a:r>
            <a:r>
              <a:rPr lang="ru-RU" sz="3200" b="1" dirty="0"/>
              <a:t> </a:t>
            </a:r>
            <a:r>
              <a:rPr lang="ru-RU" sz="3200" b="1" dirty="0" err="1"/>
              <a:t>Letkowski</a:t>
            </a:r>
            <a:r>
              <a:rPr lang="ru-RU" sz="3200" b="1" dirty="0"/>
              <a:t> </a:t>
            </a:r>
            <a:r>
              <a:rPr lang="ru-RU" sz="3200" b="1" dirty="0" err="1"/>
              <a:t>als</a:t>
            </a:r>
            <a:r>
              <a:rPr lang="ru-RU" sz="3200" b="1" dirty="0"/>
              <a:t> </a:t>
            </a:r>
            <a:r>
              <a:rPr lang="ru-RU" sz="3200" b="1" dirty="0" err="1"/>
              <a:t>Jakob</a:t>
            </a:r>
            <a:r>
              <a:rPr lang="ru-RU" sz="3200" b="1" dirty="0"/>
              <a:t> </a:t>
            </a:r>
            <a:r>
              <a:rPr lang="ru-RU" sz="3200" b="1" dirty="0" err="1"/>
              <a:t>zu</a:t>
            </a:r>
            <a:r>
              <a:rPr lang="ru-RU" sz="3200" b="1" dirty="0"/>
              <a:t> </a:t>
            </a:r>
            <a:r>
              <a:rPr lang="ru-RU" sz="3200" b="1" dirty="0" err="1"/>
              <a:t>sehen</a:t>
            </a:r>
            <a:r>
              <a:rPr lang="ru-RU" sz="3200" b="1" dirty="0"/>
              <a:t>.</a:t>
            </a:r>
          </a:p>
        </p:txBody>
      </p:sp>
      <p:pic>
        <p:nvPicPr>
          <p:cNvPr id="5" name="Рисунок 4" descr="Dreharbeiten zu &quot;Das blaue Licht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805264"/>
            <a:ext cx="9144000" cy="1052736"/>
          </a:xfrm>
        </p:spPr>
        <p:txBody>
          <a:bodyPr>
            <a:noAutofit/>
          </a:bodyPr>
          <a:lstStyle/>
          <a:p>
            <a:r>
              <a:rPr lang="ru-RU" sz="3200" b="1" dirty="0" err="1"/>
              <a:t>Es</a:t>
            </a:r>
            <a:r>
              <a:rPr lang="ru-RU" sz="3200" b="1" dirty="0"/>
              <a:t> </a:t>
            </a:r>
            <a:r>
              <a:rPr lang="ru-RU" sz="3200" b="1" dirty="0" err="1"/>
              <a:t>ist</a:t>
            </a:r>
            <a:r>
              <a:rPr lang="ru-RU" sz="3200" b="1" dirty="0"/>
              <a:t> </a:t>
            </a:r>
            <a:r>
              <a:rPr lang="ru-RU" sz="3200" b="1" dirty="0" err="1"/>
              <a:t>kaum</a:t>
            </a:r>
            <a:r>
              <a:rPr lang="ru-RU" sz="3200" b="1" dirty="0"/>
              <a:t> </a:t>
            </a:r>
            <a:r>
              <a:rPr lang="ru-RU" sz="3200" b="1" dirty="0" err="1"/>
              <a:t>zu</a:t>
            </a:r>
            <a:r>
              <a:rPr lang="ru-RU" sz="3200" b="1" dirty="0"/>
              <a:t> </a:t>
            </a:r>
            <a:r>
              <a:rPr lang="ru-RU" sz="3200" b="1" dirty="0" err="1"/>
              <a:t>glauben</a:t>
            </a:r>
            <a:r>
              <a:rPr lang="ru-RU" sz="3200" b="1" dirty="0"/>
              <a:t>, </a:t>
            </a:r>
            <a:r>
              <a:rPr lang="ru-RU" sz="3200" b="1" dirty="0" err="1"/>
              <a:t>aber</a:t>
            </a:r>
            <a:r>
              <a:rPr lang="ru-RU" sz="3200" b="1" dirty="0"/>
              <a:t> </a:t>
            </a:r>
            <a:r>
              <a:rPr lang="ru-RU" sz="3200" b="1" dirty="0" err="1"/>
              <a:t>wahr</a:t>
            </a:r>
            <a:r>
              <a:rPr lang="ru-RU" sz="3200" b="1" dirty="0"/>
              <a:t>: </a:t>
            </a:r>
            <a:r>
              <a:rPr lang="ru-RU" sz="3200" b="1" dirty="0" err="1"/>
              <a:t>Hinter</a:t>
            </a:r>
            <a:r>
              <a:rPr lang="ru-RU" sz="3200" b="1" dirty="0"/>
              <a:t> </a:t>
            </a:r>
            <a:r>
              <a:rPr lang="ru-RU" sz="3200" b="1" dirty="0" err="1"/>
              <a:t>der</a:t>
            </a:r>
            <a:r>
              <a:rPr lang="ru-RU" sz="3200" b="1" dirty="0"/>
              <a:t> </a:t>
            </a:r>
            <a:r>
              <a:rPr lang="ru-RU" sz="3200" b="1" dirty="0" err="1"/>
              <a:t>Maske</a:t>
            </a:r>
            <a:r>
              <a:rPr lang="ru-RU" sz="3200" b="1" dirty="0"/>
              <a:t> </a:t>
            </a:r>
            <a:r>
              <a:rPr lang="ru-RU" sz="3200" b="1" dirty="0" err="1"/>
              <a:t>der</a:t>
            </a:r>
            <a:r>
              <a:rPr lang="ru-RU" sz="3200" b="1" dirty="0"/>
              <a:t> </a:t>
            </a:r>
            <a:r>
              <a:rPr lang="ru-RU" sz="3200" b="1" dirty="0" err="1"/>
              <a:t>Hexe</a:t>
            </a:r>
            <a:r>
              <a:rPr lang="ru-RU" sz="3200" b="1" dirty="0"/>
              <a:t> </a:t>
            </a:r>
            <a:r>
              <a:rPr lang="ru-RU" sz="3200" b="1" dirty="0" err="1"/>
              <a:t>steckt</a:t>
            </a:r>
            <a:r>
              <a:rPr lang="ru-RU" sz="3200" b="1" dirty="0"/>
              <a:t> </a:t>
            </a:r>
            <a:r>
              <a:rPr lang="ru-RU" sz="3200" b="1" dirty="0" err="1"/>
              <a:t>in</a:t>
            </a:r>
            <a:r>
              <a:rPr lang="ru-RU" sz="3200" b="1" dirty="0"/>
              <a:t> </a:t>
            </a:r>
            <a:r>
              <a:rPr lang="ru-RU" sz="3200" b="1" dirty="0" err="1"/>
              <a:t>dem</a:t>
            </a:r>
            <a:r>
              <a:rPr lang="ru-RU" sz="3200" b="1" dirty="0"/>
              <a:t> </a:t>
            </a:r>
            <a:r>
              <a:rPr lang="ru-RU" sz="3200" b="1" dirty="0" err="1"/>
              <a:t>Film</a:t>
            </a:r>
            <a:r>
              <a:rPr lang="ru-RU" sz="3200" b="1" dirty="0"/>
              <a:t> </a:t>
            </a:r>
            <a:r>
              <a:rPr lang="ru-RU" sz="3200" b="1" dirty="0" err="1"/>
              <a:t>Veronica</a:t>
            </a:r>
            <a:r>
              <a:rPr lang="ru-RU" sz="3200" b="1" dirty="0"/>
              <a:t> </a:t>
            </a:r>
            <a:r>
              <a:rPr lang="ru-RU" sz="3200" b="1" dirty="0" err="1"/>
              <a:t>Ferres</a:t>
            </a:r>
            <a:r>
              <a:rPr lang="ru-RU" sz="3200" b="1" dirty="0"/>
              <a:t>.</a:t>
            </a:r>
          </a:p>
          <a:p>
            <a:endParaRPr lang="ru-RU" sz="3200" b="1" dirty="0"/>
          </a:p>
        </p:txBody>
      </p:sp>
      <p:pic>
        <p:nvPicPr>
          <p:cNvPr id="5" name="Рисунок 4" descr="Maske von Veronica Ferres als Hexe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877272"/>
            <a:ext cx="9144000" cy="980728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Reiner</a:t>
            </a:r>
            <a:r>
              <a:rPr lang="ru-RU" sz="2400" b="1" dirty="0"/>
              <a:t> </a:t>
            </a:r>
            <a:r>
              <a:rPr lang="ru-RU" sz="2400" b="1" dirty="0" err="1"/>
              <a:t>Schöne</a:t>
            </a:r>
            <a:r>
              <a:rPr lang="ru-RU" sz="2400" b="1" dirty="0"/>
              <a:t> (</a:t>
            </a:r>
            <a:r>
              <a:rPr lang="ru-RU" sz="2400" b="1" dirty="0" err="1"/>
              <a:t>König</a:t>
            </a:r>
            <a:r>
              <a:rPr lang="ru-RU" sz="2400" b="1" dirty="0"/>
              <a:t> </a:t>
            </a:r>
            <a:r>
              <a:rPr lang="ru-RU" sz="2400" b="1" dirty="0" err="1"/>
              <a:t>Karl</a:t>
            </a:r>
            <a:r>
              <a:rPr lang="ru-RU" sz="2400" b="1" dirty="0"/>
              <a:t>) </a:t>
            </a:r>
            <a:r>
              <a:rPr lang="ru-RU" sz="2400" b="1" dirty="0" err="1"/>
              <a:t>und</a:t>
            </a:r>
            <a:r>
              <a:rPr lang="ru-RU" sz="2400" b="1" dirty="0"/>
              <a:t> </a:t>
            </a:r>
            <a:r>
              <a:rPr lang="ru-RU" sz="2400" b="1" dirty="0" err="1"/>
              <a:t>Marleen</a:t>
            </a:r>
            <a:r>
              <a:rPr lang="ru-RU" sz="2400" b="1" dirty="0"/>
              <a:t> </a:t>
            </a:r>
            <a:r>
              <a:rPr lang="ru-RU" sz="2400" b="1" dirty="0" err="1"/>
              <a:t>Lohse</a:t>
            </a:r>
            <a:r>
              <a:rPr lang="ru-RU" sz="2400" b="1" dirty="0"/>
              <a:t> (</a:t>
            </a:r>
            <a:r>
              <a:rPr lang="ru-RU" sz="2400" b="1" dirty="0" err="1"/>
              <a:t>Prinzessin</a:t>
            </a:r>
            <a:r>
              <a:rPr lang="ru-RU" sz="2400" b="1" dirty="0"/>
              <a:t> </a:t>
            </a:r>
            <a:r>
              <a:rPr lang="ru-RU" sz="2400" b="1" dirty="0" err="1"/>
              <a:t>Augustine</a:t>
            </a:r>
            <a:r>
              <a:rPr lang="ru-RU" sz="2400" b="1" dirty="0"/>
              <a:t>) </a:t>
            </a:r>
            <a:r>
              <a:rPr lang="ru-RU" sz="2400" b="1" dirty="0" err="1"/>
              <a:t>durften</a:t>
            </a:r>
            <a:r>
              <a:rPr lang="ru-RU" sz="2400" b="1" dirty="0"/>
              <a:t> </a:t>
            </a:r>
            <a:r>
              <a:rPr lang="ru-RU" sz="2400" b="1" dirty="0" err="1"/>
              <a:t>sich</a:t>
            </a:r>
            <a:r>
              <a:rPr lang="ru-RU" sz="2400" b="1" dirty="0"/>
              <a:t> </a:t>
            </a:r>
            <a:r>
              <a:rPr lang="ru-RU" sz="2400" b="1" dirty="0" err="1"/>
              <a:t>für</a:t>
            </a:r>
            <a:r>
              <a:rPr lang="ru-RU" sz="2400" b="1" dirty="0"/>
              <a:t> "</a:t>
            </a:r>
            <a:r>
              <a:rPr lang="ru-RU" sz="2400" b="1" dirty="0" err="1"/>
              <a:t>Das</a:t>
            </a:r>
            <a:r>
              <a:rPr lang="ru-RU" sz="2400" b="1" dirty="0"/>
              <a:t> </a:t>
            </a:r>
            <a:r>
              <a:rPr lang="ru-RU" sz="2400" b="1" dirty="0" err="1"/>
              <a:t>blaue</a:t>
            </a:r>
            <a:r>
              <a:rPr lang="ru-RU" sz="2400" b="1" dirty="0"/>
              <a:t> </a:t>
            </a:r>
            <a:r>
              <a:rPr lang="ru-RU" sz="2400" b="1" dirty="0" err="1"/>
              <a:t>Licht</a:t>
            </a:r>
            <a:r>
              <a:rPr lang="ru-RU" sz="2400" b="1" dirty="0"/>
              <a:t>"" </a:t>
            </a:r>
            <a:r>
              <a:rPr lang="ru-RU" sz="2400" b="1" dirty="0" err="1"/>
              <a:t>in</a:t>
            </a:r>
            <a:r>
              <a:rPr lang="ru-RU" sz="2400" b="1" dirty="0"/>
              <a:t> </a:t>
            </a:r>
            <a:r>
              <a:rPr lang="ru-RU" sz="2400" b="1" dirty="0" err="1"/>
              <a:t>prächtige</a:t>
            </a:r>
            <a:r>
              <a:rPr lang="ru-RU" sz="2400" b="1" dirty="0"/>
              <a:t> </a:t>
            </a:r>
            <a:r>
              <a:rPr lang="ru-RU" sz="2400" b="1" dirty="0" err="1"/>
              <a:t>Gewänder</a:t>
            </a:r>
            <a:r>
              <a:rPr lang="ru-RU" sz="2400" b="1" dirty="0"/>
              <a:t> </a:t>
            </a:r>
            <a:r>
              <a:rPr lang="ru-RU" sz="2400" b="1" dirty="0" err="1"/>
              <a:t>kleiden</a:t>
            </a:r>
            <a:r>
              <a:rPr lang="ru-RU" sz="2400" b="1" dirty="0"/>
              <a:t>.</a:t>
            </a:r>
          </a:p>
        </p:txBody>
      </p:sp>
      <p:pic>
        <p:nvPicPr>
          <p:cNvPr id="5" name="Рисунок 4" descr="Dreharbeiten zu &quot;Das blaue Licht&quot;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r>
              <a:rPr lang="en-US" sz="7200" b="1" dirty="0" err="1" smtClean="0"/>
              <a:t>Quellennachweis</a:t>
            </a:r>
            <a:r>
              <a:rPr lang="en-US" sz="7200" b="1" dirty="0" smtClean="0"/>
              <a:t>: Berliner </a:t>
            </a:r>
            <a:r>
              <a:rPr lang="en-US" sz="7200" b="1" dirty="0" err="1" smtClean="0"/>
              <a:t>Morgenpost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vom</a:t>
            </a:r>
            <a:r>
              <a:rPr lang="en-US" sz="7200" b="1" dirty="0" smtClean="0"/>
              <a:t> 23.12.2010</a:t>
            </a:r>
            <a:endParaRPr lang="ru-RU" sz="7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275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Deutsche Märchenfilme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Quellennachweis: Berliner Morgenpost vom 23.12.2010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Deutsche Märchenfilme</dc:title>
  <dc:creator>None</dc:creator>
  <cp:lastModifiedBy>None</cp:lastModifiedBy>
  <cp:revision>3</cp:revision>
  <dcterms:created xsi:type="dcterms:W3CDTF">2004-12-23T12:02:41Z</dcterms:created>
  <dcterms:modified xsi:type="dcterms:W3CDTF">2004-12-23T12:24:28Z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998698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