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63" r:id="rId3"/>
    <p:sldId id="277" r:id="rId4"/>
    <p:sldId id="264" r:id="rId5"/>
    <p:sldId id="27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9900"/>
    <a:srgbClr val="339933"/>
    <a:srgbClr val="00CC00"/>
    <a:srgbClr val="CC0099"/>
    <a:srgbClr val="CC00FF"/>
    <a:srgbClr val="FF00FF"/>
    <a:srgbClr val="FF0066"/>
    <a:srgbClr val="33CC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A75A7-5B7F-42E5-95FC-78EAF8202D5B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BF576-FE61-4B1A-B203-9F1CDE4BDE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255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6542C4D-2FF4-49CF-A024-2F40F6AD2E2F}" type="datetimeFigureOut">
              <a:rPr lang="ru-RU" smtClean="0"/>
              <a:t>20.04.2014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A0B81FA-19AB-459F-B0D9-4D1687307E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609" y="571583"/>
            <a:ext cx="9399290" cy="6858000"/>
          </a:xfrm>
          <a:prstGeom prst="rect">
            <a:avLst/>
          </a:prstGeom>
          <a:effectLst>
            <a:glow rad="1905000">
              <a:schemeClr val="bg1">
                <a:alpha val="0"/>
              </a:schemeClr>
            </a:glow>
            <a:softEdge rad="1270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563" y="1286042"/>
            <a:ext cx="1903877" cy="285741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-170069"/>
            <a:ext cx="8619667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More </a:t>
            </a:r>
          </a:p>
          <a:p>
            <a:r>
              <a:rPr lang="en-US" sz="6600" b="1" cap="none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Each Other</a:t>
            </a:r>
          </a:p>
          <a:p>
            <a:r>
              <a:rPr lang="en-US" sz="8800" b="1" cap="none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2813050"/>
            <a:ext cx="5715000" cy="38036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60" y="3714583"/>
            <a:ext cx="2527307" cy="314341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463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06" y="2291649"/>
            <a:ext cx="5325144" cy="444945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5603" name="Rectangle 11"/>
          <p:cNvSpPr>
            <a:spLocks noGrp="1" noChangeArrowheads="1"/>
          </p:cNvSpPr>
          <p:nvPr>
            <p:ph type="title"/>
          </p:nvPr>
        </p:nvSpPr>
        <p:spPr>
          <a:xfrm>
            <a:off x="234762" y="1369328"/>
            <a:ext cx="8729726" cy="105156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9900"/>
                </a:solidFill>
              </a:rPr>
              <a:t> </a:t>
            </a:r>
            <a:br>
              <a:rPr lang="en-US" dirty="0" smtClean="0">
                <a:solidFill>
                  <a:srgbClr val="009900"/>
                </a:solidFill>
              </a:rPr>
            </a:br>
            <a:r>
              <a:rPr lang="en-US" dirty="0">
                <a:solidFill>
                  <a:srgbClr val="009900"/>
                </a:solidFill>
              </a:rPr>
              <a:t/>
            </a:r>
            <a:br>
              <a:rPr lang="en-US" dirty="0">
                <a:solidFill>
                  <a:srgbClr val="009900"/>
                </a:solidFill>
              </a:rPr>
            </a:br>
            <a:r>
              <a:rPr lang="en-US" dirty="0" smtClean="0">
                <a:solidFill>
                  <a:srgbClr val="009900"/>
                </a:solidFill>
              </a:rPr>
              <a:t/>
            </a:r>
            <a:br>
              <a:rPr lang="en-US" dirty="0" smtClean="0">
                <a:solidFill>
                  <a:srgbClr val="009900"/>
                </a:solidFill>
              </a:rPr>
            </a:br>
            <a:r>
              <a:rPr lang="en-US" dirty="0">
                <a:solidFill>
                  <a:srgbClr val="009900"/>
                </a:solidFill>
              </a:rPr>
              <a:t/>
            </a:r>
            <a:br>
              <a:rPr lang="en-US" dirty="0">
                <a:solidFill>
                  <a:srgbClr val="009900"/>
                </a:solidFill>
              </a:rPr>
            </a:br>
            <a:r>
              <a:rPr lang="en-US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sociable, independent, talkative, responsible, creative, shy, curious, friendly  </a:t>
            </a:r>
            <a:endParaRPr lang="ru-RU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06494" y="188640"/>
            <a:ext cx="48974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We are different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7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06494" y="188640"/>
            <a:ext cx="48974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We are different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808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92038"/>
              </p:ext>
            </p:extLst>
          </p:nvPr>
        </p:nvGraphicFramePr>
        <p:xfrm>
          <a:off x="611560" y="1397000"/>
          <a:ext cx="7848872" cy="34721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924436"/>
                <a:gridCol w="3924436"/>
              </a:tblGrid>
              <a:tr h="6944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8080"/>
                          </a:solidFill>
                        </a:rPr>
                        <a:t>Name</a:t>
                      </a:r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</a:tr>
              <a:tr h="6944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8080"/>
                          </a:solidFill>
                        </a:rPr>
                        <a:t>Sisters/brothers</a:t>
                      </a:r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</a:tr>
              <a:tr h="694432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solidFill>
                            <a:srgbClr val="008080"/>
                          </a:solidFill>
                        </a:rPr>
                        <a:t>Favourite</a:t>
                      </a:r>
                      <a:r>
                        <a:rPr lang="en-US" sz="2000" b="1" dirty="0" smtClean="0">
                          <a:solidFill>
                            <a:srgbClr val="008080"/>
                          </a:solidFill>
                        </a:rPr>
                        <a:t> subject</a:t>
                      </a:r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</a:tr>
              <a:tr h="6944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8080"/>
                          </a:solidFill>
                        </a:rPr>
                        <a:t>Hobbies </a:t>
                      </a:r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</a:tr>
              <a:tr h="6944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8080"/>
                          </a:solidFill>
                        </a:rPr>
                        <a:t>Pets </a:t>
                      </a:r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rgbClr val="00808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5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1"/>
          <p:cNvSpPr>
            <a:spLocks noGrp="1" noChangeArrowheads="1"/>
          </p:cNvSpPr>
          <p:nvPr>
            <p:ph type="title"/>
          </p:nvPr>
        </p:nvSpPr>
        <p:spPr>
          <a:xfrm>
            <a:off x="251520" y="1024626"/>
            <a:ext cx="8183880" cy="105156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 like to…</a:t>
            </a:r>
            <a:endParaRPr lang="ru-RU" dirty="0" smtClean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12924"/>
            <a:ext cx="2715329" cy="3241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07" y="2580559"/>
            <a:ext cx="4555408" cy="3039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2315" y="5246437"/>
            <a:ext cx="337143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US" sz="40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en-US" sz="4000" b="1" dirty="0">
                <a:ln/>
                <a:solidFill>
                  <a:srgbClr val="008080"/>
                </a:solidFill>
              </a:rPr>
              <a:t>r</a:t>
            </a:r>
            <a:r>
              <a:rPr lang="en-US" sz="4000" b="1" dirty="0" smtClean="0">
                <a:ln/>
                <a:solidFill>
                  <a:srgbClr val="008080"/>
                </a:solidFill>
              </a:rPr>
              <a:t>ead books</a:t>
            </a:r>
            <a:endParaRPr lang="ru-RU" sz="4000" b="1" cap="none" spc="0" dirty="0">
              <a:ln/>
              <a:solidFill>
                <a:srgbClr val="00808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62407" y="5877272"/>
            <a:ext cx="47243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rgbClr val="008080"/>
                </a:solidFill>
                <a:effectLst/>
              </a:rPr>
              <a:t>water my flowers</a:t>
            </a:r>
            <a:endParaRPr lang="ru-RU" sz="3600" b="1" cap="none" spc="0" dirty="0">
              <a:ln/>
              <a:solidFill>
                <a:srgbClr val="00808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9629" y="260648"/>
            <a:ext cx="69926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/>
                <a:solidFill>
                  <a:schemeClr val="accent3"/>
                </a:solidFill>
                <a:effectLst/>
              </a:rPr>
              <a:t>What do you like to do?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4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" y="376437"/>
            <a:ext cx="2913998" cy="217877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5603" name="Rectangle 11"/>
          <p:cNvSpPr>
            <a:spLocks noGrp="1" noChangeArrowheads="1"/>
          </p:cNvSpPr>
          <p:nvPr>
            <p:ph type="title"/>
          </p:nvPr>
        </p:nvSpPr>
        <p:spPr>
          <a:xfrm>
            <a:off x="221930" y="5589240"/>
            <a:ext cx="8183880" cy="1051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 smtClean="0">
                <a:solidFill>
                  <a:srgbClr val="009900"/>
                </a:solidFill>
              </a:rPr>
              <a:t> </a:t>
            </a:r>
            <a:br>
              <a:rPr lang="en-US" sz="4800" dirty="0" smtClean="0">
                <a:solidFill>
                  <a:srgbClr val="009900"/>
                </a:solidFill>
              </a:rPr>
            </a:br>
            <a:r>
              <a:rPr lang="en-US" sz="4800" dirty="0">
                <a:solidFill>
                  <a:srgbClr val="009900"/>
                </a:solidFill>
              </a:rPr>
              <a:t/>
            </a:r>
            <a:br>
              <a:rPr lang="en-US" sz="4800" dirty="0">
                <a:solidFill>
                  <a:srgbClr val="009900"/>
                </a:solidFill>
              </a:rPr>
            </a:br>
            <a:r>
              <a:rPr lang="en-US" sz="4800" dirty="0" smtClean="0">
                <a:solidFill>
                  <a:srgbClr val="009900"/>
                </a:solidFill>
              </a:rPr>
              <a:t/>
            </a:r>
            <a:br>
              <a:rPr lang="en-US" sz="4800" dirty="0" smtClean="0">
                <a:solidFill>
                  <a:srgbClr val="009900"/>
                </a:solidFill>
              </a:rPr>
            </a:br>
            <a:r>
              <a:rPr lang="en-US" sz="4800" dirty="0">
                <a:solidFill>
                  <a:srgbClr val="009900"/>
                </a:solidFill>
              </a:rPr>
              <a:t/>
            </a:r>
            <a:br>
              <a:rPr lang="en-US" sz="4800" dirty="0">
                <a:solidFill>
                  <a:srgbClr val="009900"/>
                </a:solidFill>
              </a:rPr>
            </a:br>
            <a:endParaRPr lang="ru-RU" sz="240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80" y="342513"/>
            <a:ext cx="3685284" cy="2458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3" y="4405432"/>
            <a:ext cx="3085239" cy="207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26" y="2603346"/>
            <a:ext cx="2352731" cy="1307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731603" y="3872009"/>
            <a:ext cx="383951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400" b="1" dirty="0">
                <a:ln/>
                <a:solidFill>
                  <a:srgbClr val="1B587C"/>
                </a:solidFill>
              </a:rPr>
              <a:t>t</a:t>
            </a:r>
            <a:r>
              <a:rPr lang="en-US" sz="2400" b="1" dirty="0" smtClean="0">
                <a:ln/>
                <a:solidFill>
                  <a:srgbClr val="1B587C"/>
                </a:solidFill>
              </a:rPr>
              <a:t>ake pictures/photos</a:t>
            </a:r>
            <a:endParaRPr lang="ru-RU" sz="2400" b="1" dirty="0">
              <a:ln/>
              <a:solidFill>
                <a:srgbClr val="1B587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009" y="2640972"/>
            <a:ext cx="218681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400" b="1" dirty="0">
                <a:ln/>
                <a:solidFill>
                  <a:srgbClr val="1B587C"/>
                </a:solidFill>
              </a:rPr>
              <a:t>w</a:t>
            </a:r>
            <a:r>
              <a:rPr lang="en-US" sz="2400" b="1" dirty="0" smtClean="0">
                <a:ln/>
                <a:solidFill>
                  <a:srgbClr val="1B587C"/>
                </a:solidFill>
              </a:rPr>
              <a:t>atch films</a:t>
            </a:r>
            <a:endParaRPr lang="ru-RU" sz="2400" b="1" dirty="0" smtClean="0">
              <a:ln/>
              <a:solidFill>
                <a:srgbClr val="1B587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1319" y="6383504"/>
            <a:ext cx="18405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/>
                <a:solidFill>
                  <a:srgbClr val="1B587C"/>
                </a:solidFill>
              </a:rPr>
              <a:t>do sports</a:t>
            </a:r>
            <a:endParaRPr lang="ru-RU" sz="2400" b="1" dirty="0">
              <a:ln/>
              <a:solidFill>
                <a:srgbClr val="1B587C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6746" y="2791195"/>
            <a:ext cx="11929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/>
                <a:solidFill>
                  <a:srgbClr val="1B587C"/>
                </a:solidFill>
              </a:rPr>
              <a:t>travel</a:t>
            </a:r>
            <a:endParaRPr lang="ru-RU" sz="2400" b="1" dirty="0">
              <a:ln/>
              <a:solidFill>
                <a:srgbClr val="1B587C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20" y="3555081"/>
            <a:ext cx="3381581" cy="2232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6934715" y="5787759"/>
            <a:ext cx="11416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400" b="1" dirty="0" smtClean="0">
                <a:ln/>
                <a:solidFill>
                  <a:srgbClr val="1B587C"/>
                </a:solidFill>
              </a:rPr>
              <a:t>study</a:t>
            </a:r>
            <a:endParaRPr lang="ru-RU" sz="2400" b="1" dirty="0">
              <a:ln/>
              <a:solidFill>
                <a:srgbClr val="1B587C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875</TotalTime>
  <Words>43</Words>
  <Application>Microsoft Office PowerPoint</Application>
  <PresentationFormat>Экран (4:3)</PresentationFormat>
  <Paragraphs>22</Paragraphs>
  <Slides>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Презентация PowerPoint</vt:lpstr>
      <vt:lpstr>     sociable, independent, talkative, responsible, creative, shy, curious, friendly  </vt:lpstr>
      <vt:lpstr>Презентация PowerPoint</vt:lpstr>
      <vt:lpstr>I like to…</vt:lpstr>
      <vt:lpstr>   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MARIA</cp:lastModifiedBy>
  <cp:revision>42</cp:revision>
  <dcterms:created xsi:type="dcterms:W3CDTF">2013-02-04T15:54:48Z</dcterms:created>
  <dcterms:modified xsi:type="dcterms:W3CDTF">2014-04-20T18:25:34Z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315111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