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Default ContentType="image/gif" Extension="gif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71" r:id="rId12"/>
    <p:sldId id="266" r:id="rId13"/>
    <p:sldId id="267" r:id="rId14"/>
    <p:sldId id="268" r:id="rId15"/>
    <p:sldId id="272" r:id="rId16"/>
    <p:sldId id="269" r:id="rId17"/>
    <p:sldId id="270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>
                    <a:lumMod val="9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34D4-43B5-4513-953F-F0E4BD4473B3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75352-7252-4FC6-B55E-BDC11516A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34D4-43B5-4513-953F-F0E4BD4473B3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75352-7252-4FC6-B55E-BDC11516A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34D4-43B5-4513-953F-F0E4BD4473B3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75352-7252-4FC6-B55E-BDC11516A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34D4-43B5-4513-953F-F0E4BD4473B3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75352-7252-4FC6-B55E-BDC11516A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34D4-43B5-4513-953F-F0E4BD4473B3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75352-7252-4FC6-B55E-BDC11516A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34D4-43B5-4513-953F-F0E4BD4473B3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75352-7252-4FC6-B55E-BDC11516A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34D4-43B5-4513-953F-F0E4BD4473B3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75352-7252-4FC6-B55E-BDC11516A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34D4-43B5-4513-953F-F0E4BD4473B3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75352-7252-4FC6-B55E-BDC11516A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34D4-43B5-4513-953F-F0E4BD4473B3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75352-7252-4FC6-B55E-BDC11516A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g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A34D4-43B5-4513-953F-F0E4BD4473B3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75352-7252-4FC6-B55E-BDC11516A7A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4" descr="C:\Documents and Settings\Ольга\Рабочий стол\анимашки\11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-635293"/>
            <a:ext cx="1214446" cy="1270586"/>
          </a:xfrm>
          <a:prstGeom prst="rect">
            <a:avLst/>
          </a:prstGeom>
          <a:noFill/>
        </p:spPr>
      </p:pic>
      <p:pic>
        <p:nvPicPr>
          <p:cNvPr id="8" name="Picture 5" descr="C:\Documents and Settings\Ольга\Рабочий стол\анимашки\11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14414" y="-509578"/>
            <a:ext cx="890149" cy="1019156"/>
          </a:xfrm>
          <a:prstGeom prst="rect">
            <a:avLst/>
          </a:prstGeom>
          <a:noFill/>
        </p:spPr>
      </p:pic>
      <p:pic>
        <p:nvPicPr>
          <p:cNvPr id="9" name="Picture 6" descr="C:\Documents and Settings\Ольга\Рабочий стол\анимашки\11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43108" y="-376238"/>
            <a:ext cx="657225" cy="75247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55556E-7 -1.85185E-6 L 0.35833 1.0669 " pathEditMode="relative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88889E-6 -1.85185E-6 L 0.74028 1.10232 " pathEditMode="relative" ptsTypes="AA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-3.33333E-6 L 0.7717 0.70348 " pathEditMode="relative" ptsTypes="AA">
                                      <p:cBhvr>
                                        <p:cTn id="1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>
              <a:lumMod val="95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>
              <a:lumMod val="9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>
              <a:lumMod val="9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>
              <a:lumMod val="9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>
              <a:lumMod val="9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9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2.jpeg"/><Relationship Id="rId7" Type="http://schemas.openxmlformats.org/officeDocument/2006/relationships/image" Target="../media/image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13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30425"/>
            <a:ext cx="8892480" cy="1470025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Дикие животные в зимнем лесу.</a:t>
            </a:r>
            <a:endParaRPr lang="ru-RU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Henning Hougaard sneg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1008"/>
            <a:ext cx="4492960" cy="3096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Admin\Desktop\147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9323" y="2996952"/>
            <a:ext cx="4614677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winter-18_smcgee_nc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79512" y="0"/>
            <a:ext cx="5513349" cy="3445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Admin\Desktop\352158_zima_sneg_snegopad_yolka_el_ukrasheniya_igrushki_s_5616x3744_(www.GdeFon.ru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8124" y="332656"/>
            <a:ext cx="3455876" cy="2303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707904" y="0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ЗИМА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049050053048055056050053053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23495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Admin\Desktop\0_73221_1658c3d4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8960" y="188640"/>
            <a:ext cx="3535040" cy="2396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Admin\Desktop\118.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3016"/>
            <a:ext cx="4762500" cy="3095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Admin\Desktop\belka_0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8348" y="3501008"/>
            <a:ext cx="4225652" cy="3169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Admin\Desktop\загруженно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1124744"/>
            <a:ext cx="3167253" cy="1973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331640" y="0"/>
            <a:ext cx="653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ДИКИЕ ЖИВОТНЫЕ В ЗИМНЕМ ЛЕСУ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315416"/>
            <a:ext cx="8147248" cy="2520280"/>
          </a:xfrm>
        </p:spPr>
        <p:txBody>
          <a:bodyPr>
            <a:normAutofit fontScale="90000"/>
          </a:bodyPr>
          <a:lstStyle/>
          <a:p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ru-RU" sz="2700" b="0" dirty="0" smtClean="0"/>
              <a:t>Зверька узнали мы с тобой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По двум таким приметам: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Он в шубе серенькой зимой,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А в рыжей шубке – летом.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Admin\Desktop\DvBvD6e-W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17440"/>
            <a:ext cx="5040560" cy="5040560"/>
          </a:xfrm>
          <a:prstGeom prst="rect">
            <a:avLst/>
          </a:prstGeom>
          <a:noFill/>
        </p:spPr>
      </p:pic>
      <p:pic>
        <p:nvPicPr>
          <p:cNvPr id="4" name="Содержимое 3" descr="belka_0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55644" y="1700808"/>
            <a:ext cx="6380526" cy="478539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2218258"/>
          </a:xfrm>
        </p:spPr>
        <p:txBody>
          <a:bodyPr>
            <a:normAutofit fontScale="90000"/>
          </a:bodyPr>
          <a:lstStyle/>
          <a:p>
            <a:r>
              <a:rPr lang="en-US" sz="3600" b="0" dirty="0" smtClean="0"/>
              <a:t/>
            </a:r>
            <a:br>
              <a:rPr lang="en-US" sz="3600" b="0" dirty="0" smtClean="0"/>
            </a:br>
            <a:r>
              <a:rPr lang="en-US" sz="3600" b="0" dirty="0" smtClean="0"/>
              <a:t/>
            </a:r>
            <a:br>
              <a:rPr lang="en-US" sz="3600" b="0" dirty="0" smtClean="0"/>
            </a:br>
            <a:r>
              <a:rPr lang="en-US" sz="3600" b="0" dirty="0" smtClean="0"/>
              <a:t/>
            </a:r>
            <a:br>
              <a:rPr lang="en-US" sz="3600" b="0" dirty="0" smtClean="0"/>
            </a:br>
            <a:r>
              <a:rPr lang="ru-RU" sz="3600" b="0" dirty="0" smtClean="0"/>
              <a:t>Бегает по лесу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0" dirty="0" smtClean="0"/>
              <a:t>Хвостиком машет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0" dirty="0" smtClean="0"/>
              <a:t>Рыжая сестричка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0" dirty="0" smtClean="0"/>
              <a:t>Хитрая …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DvBvD6e-WG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2276872"/>
            <a:ext cx="4115420" cy="4115420"/>
          </a:xfrm>
        </p:spPr>
      </p:pic>
      <p:pic>
        <p:nvPicPr>
          <p:cNvPr id="3074" name="Picture 2" descr="C:\Users\Admin\Desktop\0_73221_1658c3d4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132856"/>
            <a:ext cx="6350000" cy="4305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930226"/>
          </a:xfrm>
        </p:spPr>
        <p:txBody>
          <a:bodyPr>
            <a:normAutofit fontScale="90000"/>
          </a:bodyPr>
          <a:lstStyle/>
          <a:p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en-US" sz="2700" b="0" dirty="0" smtClean="0"/>
              <a:t/>
            </a:r>
            <a:br>
              <a:rPr lang="en-US" sz="2700" b="0" dirty="0" smtClean="0"/>
            </a:br>
            <a:r>
              <a:rPr lang="ru-RU" sz="2700" b="0" dirty="0" smtClean="0"/>
              <a:t>Серый злой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Зимой голодный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Весь замёрзший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И холодный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Он зубами «щелк-щелк-щелк»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Кто же это?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Это …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DvBvD6e-WG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2708920"/>
            <a:ext cx="3777283" cy="3777283"/>
          </a:xfrm>
        </p:spPr>
      </p:pic>
      <p:pic>
        <p:nvPicPr>
          <p:cNvPr id="4098" name="Picture 2" descr="C:\Users\Admin\Desktop\118.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636912"/>
            <a:ext cx="5926260" cy="38520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714202"/>
          </a:xfrm>
        </p:spPr>
        <p:txBody>
          <a:bodyPr>
            <a:normAutofit fontScale="90000"/>
          </a:bodyPr>
          <a:lstStyle/>
          <a:p>
            <a:r>
              <a:rPr lang="en-US" sz="2200" b="0" dirty="0" smtClean="0"/>
              <a:t/>
            </a:r>
            <a:br>
              <a:rPr lang="en-US" sz="2200" b="0" dirty="0" smtClean="0"/>
            </a:br>
            <a:r>
              <a:rPr lang="en-US" sz="2200" b="0" dirty="0" smtClean="0"/>
              <a:t/>
            </a:r>
            <a:br>
              <a:rPr lang="en-US" sz="2200" b="0" dirty="0" smtClean="0"/>
            </a:br>
            <a:r>
              <a:rPr lang="en-US" sz="2200" b="0" dirty="0" smtClean="0"/>
              <a:t/>
            </a:r>
            <a:br>
              <a:rPr lang="en-US" sz="2200" b="0" dirty="0" smtClean="0"/>
            </a:br>
            <a:r>
              <a:rPr lang="en-US" sz="2200" b="0" dirty="0" smtClean="0"/>
              <a:t/>
            </a:r>
            <a:br>
              <a:rPr lang="en-US" sz="2200" b="0" dirty="0" smtClean="0"/>
            </a:br>
            <a:r>
              <a:rPr lang="en-US" sz="2200" b="0" dirty="0" smtClean="0"/>
              <a:t/>
            </a:r>
            <a:br>
              <a:rPr lang="en-US" sz="2200" b="0" dirty="0" smtClean="0"/>
            </a:br>
            <a:r>
              <a:rPr lang="en-US" sz="2200" b="0" dirty="0" smtClean="0"/>
              <a:t/>
            </a:r>
            <a:br>
              <a:rPr lang="en-US" sz="2200" b="0" dirty="0" smtClean="0"/>
            </a:br>
            <a:r>
              <a:rPr lang="en-US" sz="2200" b="0" dirty="0" smtClean="0"/>
              <a:t/>
            </a:r>
            <a:br>
              <a:rPr lang="en-US" sz="2200" b="0" dirty="0" smtClean="0"/>
            </a:br>
            <a:r>
              <a:rPr lang="en-US" sz="2200" b="0" dirty="0" smtClean="0"/>
              <a:t/>
            </a:r>
            <a:br>
              <a:rPr lang="en-US" sz="2200" b="0" dirty="0" smtClean="0"/>
            </a:br>
            <a:r>
              <a:rPr lang="en-US" sz="2200" b="0" dirty="0" smtClean="0"/>
              <a:t/>
            </a:r>
            <a:br>
              <a:rPr lang="en-US" sz="2200" b="0" dirty="0" smtClean="0"/>
            </a:br>
            <a:r>
              <a:rPr lang="ru-RU" sz="2200" b="0" dirty="0" smtClean="0"/>
              <a:t>Хоть верь, хоть не верь -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0" dirty="0" smtClean="0"/>
              <a:t>Пробежал по лесу зверь.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0" dirty="0" smtClean="0"/>
              <a:t>Нёс на лбу он неспроста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0" dirty="0" smtClean="0"/>
              <a:t>Два развесистых куста.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0" dirty="0" smtClean="0"/>
              <a:t>Словно царскую корону,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0" dirty="0" smtClean="0"/>
              <a:t>Носит он свои рога,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0" dirty="0" smtClean="0"/>
              <a:t>Ест лишайник, мох зелёный,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0" dirty="0" smtClean="0"/>
              <a:t>Любит снежные луга.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DvBvD6e-WG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2564904"/>
            <a:ext cx="3805262" cy="3805262"/>
          </a:xfrm>
        </p:spPr>
      </p:pic>
      <p:pic>
        <p:nvPicPr>
          <p:cNvPr id="5122" name="Picture 2" descr="C:\Users\Admin\Desktop\загруженно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564904"/>
            <a:ext cx="6205158" cy="38672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786210"/>
          </a:xfrm>
        </p:spPr>
        <p:txBody>
          <a:bodyPr>
            <a:normAutofit fontScale="90000"/>
          </a:bodyPr>
          <a:lstStyle/>
          <a:p>
            <a:r>
              <a:rPr lang="en-US" sz="3100" b="0" dirty="0" smtClean="0"/>
              <a:t/>
            </a:r>
            <a:br>
              <a:rPr lang="en-US" sz="3100" b="0" dirty="0" smtClean="0"/>
            </a:br>
            <a:r>
              <a:rPr lang="en-US" sz="3100" b="0" dirty="0" smtClean="0"/>
              <a:t/>
            </a:r>
            <a:br>
              <a:rPr lang="en-US" sz="3100" b="0" dirty="0" smtClean="0"/>
            </a:br>
            <a:r>
              <a:rPr lang="en-US" sz="3100" b="0" dirty="0" smtClean="0"/>
              <a:t/>
            </a:r>
            <a:br>
              <a:rPr lang="en-US" sz="3100" b="0" dirty="0" smtClean="0"/>
            </a:br>
            <a:r>
              <a:rPr lang="en-US" sz="3100" b="0" dirty="0" smtClean="0"/>
              <a:t/>
            </a:r>
            <a:br>
              <a:rPr lang="en-US" sz="3100" b="0" dirty="0" smtClean="0"/>
            </a:br>
            <a:r>
              <a:rPr lang="en-US" sz="3100" b="0" dirty="0" smtClean="0"/>
              <a:t/>
            </a:r>
            <a:br>
              <a:rPr lang="en-US" sz="3100" b="0" dirty="0" smtClean="0"/>
            </a:br>
            <a:r>
              <a:rPr lang="ru-RU" sz="3100" b="0" dirty="0" smtClean="0"/>
              <a:t>Маленький </a:t>
            </a:r>
            <a:r>
              <a:rPr lang="ru-RU" sz="3100" b="0" dirty="0" err="1" smtClean="0"/>
              <a:t>ростик</a:t>
            </a:r>
            <a:r>
              <a:rPr lang="ru-RU" sz="3100" b="0" dirty="0" smtClean="0"/>
              <a:t>,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0" dirty="0" err="1" smtClean="0"/>
              <a:t>Пимпочкой</a:t>
            </a:r>
            <a:r>
              <a:rPr lang="ru-RU" sz="3100" b="0" dirty="0" smtClean="0"/>
              <a:t> хвостик,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0" dirty="0" smtClean="0"/>
              <a:t>А на макушке –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0" dirty="0" smtClean="0"/>
              <a:t>Длинные ушки.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DvBvD6e-WG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2060848"/>
            <a:ext cx="4290392" cy="4290392"/>
          </a:xfrm>
        </p:spPr>
      </p:pic>
      <p:pic>
        <p:nvPicPr>
          <p:cNvPr id="7170" name="Picture 2" descr="C:\Users\Admin\Desktop\загруженное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060848"/>
            <a:ext cx="8089490" cy="45301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3672408" cy="3140968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solidFill>
                  <a:srgbClr val="0070C0"/>
                </a:solidFill>
              </a:rPr>
              <a:t>Спят до весны: медведи, барсуки, ежи,  лягушки, насекомые.</a:t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pic>
        <p:nvPicPr>
          <p:cNvPr id="4" name="Содержимое 3" descr="0_50374_df88dea1_XL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3212976"/>
            <a:ext cx="5491563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C:\Users\Admin\Desktop\загруженное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8096" y="0"/>
            <a:ext cx="5063004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5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191683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400" b="1" dirty="0" smtClean="0">
                <a:solidFill>
                  <a:schemeClr val="bg1"/>
                </a:solidFill>
              </a:rPr>
              <a:t>Если медведь плохо ел летом, то у него под кожей накапливается мало жира. Зимой он начинает ходить, искать себе пищу. Таких бродяг называют шатунами. Встреча с медведем – шатуном очень опасна для человека.</a:t>
            </a:r>
          </a:p>
        </p:txBody>
      </p:sp>
      <p:pic>
        <p:nvPicPr>
          <p:cNvPr id="5" name="Содержимое 6" descr="медвед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664" y="1844824"/>
            <a:ext cx="6034617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ДИКИЕ ЖИВОТНЫЕ ЗИМОЙ И ЛЕТОМ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88840"/>
            <a:ext cx="3466728" cy="850106"/>
          </a:xfrm>
        </p:spPr>
        <p:txBody>
          <a:bodyPr/>
          <a:lstStyle/>
          <a:p>
            <a:r>
              <a:rPr lang="ru-RU" dirty="0" smtClean="0"/>
              <a:t>Заяц летом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03812" y="3212976"/>
            <a:ext cx="4040188" cy="639762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4400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Заяц зимой</a:t>
            </a:r>
          </a:p>
        </p:txBody>
      </p:sp>
      <p:pic>
        <p:nvPicPr>
          <p:cNvPr id="7" name="Содержимое 6" descr="rabbits-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2888941"/>
            <a:ext cx="5292080" cy="3969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загруженное (2)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3535129" y="0"/>
            <a:ext cx="5608871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5224" y="2996952"/>
            <a:ext cx="3898776" cy="1210146"/>
          </a:xfrm>
        </p:spPr>
        <p:txBody>
          <a:bodyPr/>
          <a:lstStyle/>
          <a:p>
            <a:r>
              <a:rPr lang="ru-RU" dirty="0" smtClean="0"/>
              <a:t>Белка летом</a:t>
            </a:r>
            <a:endParaRPr lang="ru-RU" dirty="0"/>
          </a:p>
        </p:txBody>
      </p:sp>
      <p:pic>
        <p:nvPicPr>
          <p:cNvPr id="5" name="Содержимое 4" descr="10396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780928"/>
            <a:ext cx="5436096" cy="4077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загруженное (3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20072" y="-49053"/>
            <a:ext cx="3923928" cy="3114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51520" y="1988840"/>
            <a:ext cx="46440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4400" b="1" dirty="0" smtClean="0">
                <a:solidFill>
                  <a:schemeClr val="bg1">
                    <a:lumMod val="9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Белка зимой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3356992"/>
            <a:ext cx="3131840" cy="1066130"/>
          </a:xfrm>
        </p:spPr>
        <p:txBody>
          <a:bodyPr/>
          <a:lstStyle/>
          <a:p>
            <a:r>
              <a:rPr lang="ru-RU" dirty="0" smtClean="0"/>
              <a:t>Лиса летом</a:t>
            </a:r>
            <a:endParaRPr lang="ru-RU" dirty="0"/>
          </a:p>
        </p:txBody>
      </p:sp>
      <p:pic>
        <p:nvPicPr>
          <p:cNvPr id="5" name="Содержимое 4" descr="Red-fox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39655" y="0"/>
            <a:ext cx="4404345" cy="3470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0011-021-Link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0" y="3188777"/>
            <a:ext cx="6060530" cy="3669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95536" y="2348880"/>
            <a:ext cx="352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4400" b="1" dirty="0" smtClean="0">
                <a:solidFill>
                  <a:schemeClr val="bg1">
                    <a:lumMod val="9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Лиса зимой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КТО ЧТО ЕСТ?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Admin\Desktop\1039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635896" cy="2726922"/>
          </a:xfrm>
          <a:prstGeom prst="rect">
            <a:avLst/>
          </a:prstGeom>
          <a:noFill/>
        </p:spPr>
      </p:pic>
      <p:pic>
        <p:nvPicPr>
          <p:cNvPr id="8195" name="Picture 3" descr="C:\Users\Admin\Desktop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9777" y="2276872"/>
            <a:ext cx="2594223" cy="2537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C:\Users\Admin\Desktop\berry_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3145" y="0"/>
            <a:ext cx="3660855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7" name="Picture 5" descr="C:\Users\Admin\Desktop\загруженное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08920"/>
            <a:ext cx="3131840" cy="2160240"/>
          </a:xfrm>
          <a:prstGeom prst="rect">
            <a:avLst/>
          </a:prstGeom>
          <a:noFill/>
        </p:spPr>
      </p:pic>
      <p:pic>
        <p:nvPicPr>
          <p:cNvPr id="8198" name="Picture 6" descr="C:\Users\Admin\Desktop\origina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62250" y="4551090"/>
            <a:ext cx="3081750" cy="2306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9" name="Picture 7" descr="C:\Users\Admin\Desktop\0_73221_1658c3d4_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05350"/>
            <a:ext cx="3175000" cy="2152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00" name="Picture 8" descr="C:\Users\Admin\Desktop\загруженное (5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216" y="1484784"/>
            <a:ext cx="2811058" cy="18566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85185E-6 L -0.37812 -0.33611 " pathEditMode="relative" ptsTypes="AA">
                                      <p:cBhvr>
                                        <p:cTn id="10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72 0.02523 L -0.42586 -0.2898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" y="-1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2.59259E-6 L -0.37796 0.49352 " pathEditMode="relative" ptsTypes="AA">
                                      <p:cBhvr>
                                        <p:cTn id="18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Стихотворение о зиме: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Как наступит зима, снегом выбелит лес,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Тут и зайчик становится белым.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Он на юг не упрыгал, а в нору залез,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Так какой же, скажите, ему интерес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Рисковать своим маленьким телом?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От лисицы схоронится в белом снегу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 сидит как </a:t>
            </a:r>
            <a:r>
              <a:rPr lang="ru-RU" dirty="0" err="1" smtClean="0">
                <a:solidFill>
                  <a:schemeClr val="tx1"/>
                </a:solidFill>
              </a:rPr>
              <a:t>сугробик</a:t>
            </a:r>
            <a:r>
              <a:rPr lang="ru-RU" dirty="0" smtClean="0">
                <a:solidFill>
                  <a:schemeClr val="tx1"/>
                </a:solidFill>
              </a:rPr>
              <a:t>. А сам ни гугу.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 тихонько мечтает про лето: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Как он будет скакать на зеленом лугу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В легкой шубке зеленого цвета.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До новых встреч!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S10242546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TS102425461</Template>
  <TotalTime>131</TotalTime>
  <Words>102</Words>
  <Application>Microsoft Office PowerPoint</Application>
  <PresentationFormat>Экран (4:3)</PresentationFormat>
  <Paragraphs>21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TS102425461</vt:lpstr>
      <vt:lpstr>Дикие животные в зимнем лесу.</vt:lpstr>
      <vt:lpstr>Слайд 2</vt:lpstr>
      <vt:lpstr>Слайд 3</vt:lpstr>
      <vt:lpstr>       Зверька узнали мы с тобой По двум таким приметам: Он в шубе серенькой зимой, А в рыжей шубке – летом.    </vt:lpstr>
      <vt:lpstr>   Бегает по лесу Хвостиком машет Рыжая сестричка Хитрая …    </vt:lpstr>
      <vt:lpstr>     Серый злой Зимой голодный Весь замёрзший И холодный Он зубами «щелк-щелк-щелк» Кто же это? Это …    </vt:lpstr>
      <vt:lpstr>         Хоть верь, хоть не верь - Пробежал по лесу зверь. Нёс на лбу он неспроста Два развесистых куста. Словно царскую корону, Носит он свои рога, Ест лишайник, мох зелёный, Любит снежные луга.    </vt:lpstr>
      <vt:lpstr>     Маленький ростик, Пимпочкой хвостик, А на макушке – Длинные ушки.    </vt:lpstr>
      <vt:lpstr>Спят до весны: медведи, барсуки, ежи,  лягушки, насекомые. </vt:lpstr>
      <vt:lpstr>Если медведь плохо ел летом, то у него под кожей накапливается мало жира. Зимой он начинает ходить, искать себе пищу. Таких бродяг называют шатунами. Встреча с медведем – шатуном очень опасна для человека.</vt:lpstr>
      <vt:lpstr>ДИКИЕ ЖИВОТНЫЕ ЗИМОЙ И ЛЕТОМ</vt:lpstr>
      <vt:lpstr>Заяц летом</vt:lpstr>
      <vt:lpstr>Белка летом</vt:lpstr>
      <vt:lpstr>Лиса летом</vt:lpstr>
      <vt:lpstr>КТО ЧТО ЕСТ?</vt:lpstr>
      <vt:lpstr>Слайд 16</vt:lpstr>
      <vt:lpstr>Стихотворение о зиме:</vt:lpstr>
      <vt:lpstr>До новых встреч!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Дикие животные в зимнем лесу.</dc:title>
  <dc:creator>Admin</dc:creator>
  <cp:lastModifiedBy>Admin</cp:lastModifiedBy>
  <cp:revision>14</cp:revision>
  <dcterms:created xsi:type="dcterms:W3CDTF">2014-01-11T14:00:47Z</dcterms:created>
  <dcterms:modified xsi:type="dcterms:W3CDTF">2014-05-15T15:39:29Z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763247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