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tags+xml" PartName="/ppt/tags/tag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drawingml.diagramData+xml" PartName="/ppt/diagrams/data1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openxmlformats-officedocument.drawingml.diagramColors+xml" PartName="/ppt/diagrams/colors1.xml"/>
  <Override ContentType="application/vnd.ms-office.drawingml.diagramDrawing+xml" PartName="/ppt/diagrams/drawing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4" r:id="rId12"/>
    <p:sldId id="265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custDataLst>
    <p:tags r:id="rId35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7.xml"/><Relationship Id="rId13" Type="http://schemas.openxmlformats.org/officeDocument/2006/relationships/slide" Target="../slides/slide27.xml"/><Relationship Id="rId18" Type="http://schemas.openxmlformats.org/officeDocument/2006/relationships/image" Target="../media/image8.png"/><Relationship Id="rId3" Type="http://schemas.openxmlformats.org/officeDocument/2006/relationships/slide" Target="../slides/slide7.xml"/><Relationship Id="rId7" Type="http://schemas.openxmlformats.org/officeDocument/2006/relationships/slide" Target="../slides/slide15.xml"/><Relationship Id="rId12" Type="http://schemas.openxmlformats.org/officeDocument/2006/relationships/slide" Target="../slides/slide25.xml"/><Relationship Id="rId17" Type="http://schemas.openxmlformats.org/officeDocument/2006/relationships/image" Target="../media/image7.png"/><Relationship Id="rId2" Type="http://schemas.openxmlformats.org/officeDocument/2006/relationships/slide" Target="../slides/slide5.xml"/><Relationship Id="rId16" Type="http://schemas.openxmlformats.org/officeDocument/2006/relationships/image" Target="../media/image6.png"/><Relationship Id="rId1" Type="http://schemas.openxmlformats.org/officeDocument/2006/relationships/slide" Target="../slides/slide3.xml"/><Relationship Id="rId6" Type="http://schemas.openxmlformats.org/officeDocument/2006/relationships/slide" Target="../slides/slide13.xml"/><Relationship Id="rId11" Type="http://schemas.openxmlformats.org/officeDocument/2006/relationships/slide" Target="../slides/slide23.xml"/><Relationship Id="rId5" Type="http://schemas.openxmlformats.org/officeDocument/2006/relationships/slide" Target="../slides/slide11.xml"/><Relationship Id="rId15" Type="http://schemas.openxmlformats.org/officeDocument/2006/relationships/slide" Target="../slides/slide31.xml"/><Relationship Id="rId10" Type="http://schemas.openxmlformats.org/officeDocument/2006/relationships/slide" Target="../slides/slide21.xml"/><Relationship Id="rId4" Type="http://schemas.openxmlformats.org/officeDocument/2006/relationships/slide" Target="../slides/slide9.xml"/><Relationship Id="rId9" Type="http://schemas.openxmlformats.org/officeDocument/2006/relationships/slide" Target="../slides/slide19.xml"/><Relationship Id="rId14" Type="http://schemas.openxmlformats.org/officeDocument/2006/relationships/slide" Target="../slides/slide29.xm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D5C188-318F-4FB1-BDB5-7EB7E5FE3C06}" type="doc">
      <dgm:prSet loTypeId="urn:microsoft.com/office/officeart/2005/8/layout/pList2#1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09389D1A-EEA8-4F7A-8BA7-11CB6A7B2A41}">
      <dgm:prSet phldrT="[Текст]" custT="1"/>
      <dgm:spPr/>
      <dgm:t>
        <a:bodyPr/>
        <a:lstStyle/>
        <a:p>
          <a:r>
            <a: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hlinkClick xmlns:r="http://schemas.openxmlformats.org/officeDocument/2006/relationships" r:id="rId1" action="ppaction://hlinksldjump"/>
            </a:rPr>
            <a:t>5</a:t>
          </a:r>
          <a:endParaRPr lang="ru-RU" sz="3200" b="1" dirty="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hlinkClick xmlns:r="http://schemas.openxmlformats.org/officeDocument/2006/relationships" r:id="rId2" action="ppaction://hlinksldjump"/>
            </a:rPr>
            <a:t>10</a:t>
          </a:r>
          <a:endParaRPr lang="ru-RU" sz="3200" b="1" dirty="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hlinkClick xmlns:r="http://schemas.openxmlformats.org/officeDocument/2006/relationships" r:id="rId3" action="ppaction://hlinksldjump"/>
            </a:rPr>
            <a:t>20</a:t>
          </a:r>
          <a:endParaRPr lang="ru-RU" sz="3200" b="1" dirty="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hlinkClick xmlns:r="http://schemas.openxmlformats.org/officeDocument/2006/relationships" r:id="rId4" action="ppaction://hlinksldjump"/>
            </a:rPr>
            <a:t>25</a:t>
          </a:r>
          <a:endParaRPr lang="ru-RU" sz="3200" b="1" dirty="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hlinkClick xmlns:r="http://schemas.openxmlformats.org/officeDocument/2006/relationships" r:id="rId5" action="ppaction://hlinksldjump"/>
            </a:rPr>
            <a:t>30</a:t>
          </a:r>
          <a:endParaRPr lang="ru-RU" sz="32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8B5C0B1-4215-4B30-A430-30B3896CB22F}" type="parTrans" cxnId="{DFE8C31D-EE0E-4EA3-ACEE-89CAB4DB053D}">
      <dgm:prSet/>
      <dgm:spPr/>
      <dgm:t>
        <a:bodyPr/>
        <a:lstStyle/>
        <a:p>
          <a:endParaRPr lang="ru-RU"/>
        </a:p>
      </dgm:t>
    </dgm:pt>
    <dgm:pt modelId="{686FFA58-F13B-437A-B7F1-62D65433537A}" type="sibTrans" cxnId="{DFE8C31D-EE0E-4EA3-ACEE-89CAB4DB053D}">
      <dgm:prSet/>
      <dgm:spPr/>
      <dgm:t>
        <a:bodyPr/>
        <a:lstStyle/>
        <a:p>
          <a:endParaRPr lang="ru-RU"/>
        </a:p>
      </dgm:t>
    </dgm:pt>
    <dgm:pt modelId="{0F4E0265-0193-4726-89E1-A44FB24E6383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6" action="ppaction://hlinksldjump"/>
            </a:rPr>
            <a:t>5</a:t>
          </a:r>
          <a:endParaRPr lang="ru-RU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7" action="ppaction://hlinksldjump"/>
            </a:rPr>
            <a:t>10</a:t>
          </a:r>
          <a:endParaRPr lang="ru-RU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8" action="ppaction://hlinksldjump"/>
            </a:rPr>
            <a:t>20</a:t>
          </a:r>
          <a:endParaRPr lang="ru-RU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9" action="ppaction://hlinksldjump"/>
            </a:rPr>
            <a:t>25</a:t>
          </a:r>
          <a:endParaRPr lang="ru-RU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0" action="ppaction://hlinksldjump"/>
            </a:rPr>
            <a:t>30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B2BAA1C8-9233-470F-8BC2-9F38C9232337}" type="parTrans" cxnId="{EEA9DF71-F6EA-41CB-B5E9-658D1CDF11F6}">
      <dgm:prSet/>
      <dgm:spPr/>
      <dgm:t>
        <a:bodyPr/>
        <a:lstStyle/>
        <a:p>
          <a:endParaRPr lang="ru-RU"/>
        </a:p>
      </dgm:t>
    </dgm:pt>
    <dgm:pt modelId="{27352D28-D2CD-49D7-9166-BD0AF03381B1}" type="sibTrans" cxnId="{EEA9DF71-F6EA-41CB-B5E9-658D1CDF11F6}">
      <dgm:prSet/>
      <dgm:spPr/>
      <dgm:t>
        <a:bodyPr/>
        <a:lstStyle/>
        <a:p>
          <a:endParaRPr lang="ru-RU"/>
        </a:p>
      </dgm:t>
    </dgm:pt>
    <dgm:pt modelId="{AC53ACEC-6F60-44C2-967D-4C4916FA285B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1" action="ppaction://hlinksldjump"/>
            </a:rPr>
            <a:t>5</a:t>
          </a:r>
          <a:endParaRPr lang="ru-RU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2" action="ppaction://hlinksldjump"/>
            </a:rPr>
            <a:t>10</a:t>
          </a:r>
          <a:endParaRPr lang="ru-RU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3" action="ppaction://hlinksldjump"/>
            </a:rPr>
            <a:t>20</a:t>
          </a:r>
          <a:endParaRPr lang="ru-RU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4" action="ppaction://hlinksldjump"/>
            </a:rPr>
            <a:t>25</a:t>
          </a:r>
          <a:endParaRPr lang="ru-RU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5" action="ppaction://hlinksldjump"/>
            </a:rPr>
            <a:t>30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3261B718-B0DE-4BB6-B7DE-A3A4B0567D58}" type="parTrans" cxnId="{AAC98098-CC1C-489F-8579-F5E1D3B78D43}">
      <dgm:prSet/>
      <dgm:spPr/>
      <dgm:t>
        <a:bodyPr/>
        <a:lstStyle/>
        <a:p>
          <a:endParaRPr lang="ru-RU"/>
        </a:p>
      </dgm:t>
    </dgm:pt>
    <dgm:pt modelId="{E14B256C-01B5-4D98-8699-1C132D5AB0EE}" type="sibTrans" cxnId="{AAC98098-CC1C-489F-8579-F5E1D3B78D43}">
      <dgm:prSet/>
      <dgm:spPr/>
      <dgm:t>
        <a:bodyPr/>
        <a:lstStyle/>
        <a:p>
          <a:endParaRPr lang="ru-RU"/>
        </a:p>
      </dgm:t>
    </dgm:pt>
    <dgm:pt modelId="{61DAB8F0-0B91-4FBB-AAB8-82C4B2064B7A}" type="pres">
      <dgm:prSet presAssocID="{EDD5C188-318F-4FB1-BDB5-7EB7E5FE3C0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DFF80B6-7E39-4C26-8A34-28A54A210722}" type="pres">
      <dgm:prSet presAssocID="{EDD5C188-318F-4FB1-BDB5-7EB7E5FE3C06}" presName="bkgdShp" presStyleLbl="alignAccFollowNode1" presStyleIdx="0" presStyleCnt="1" custLinFactNeighborY="2497"/>
      <dgm:spPr/>
    </dgm:pt>
    <dgm:pt modelId="{0FBDDC70-E031-42B5-AB7F-98BD76ED2ACB}" type="pres">
      <dgm:prSet presAssocID="{EDD5C188-318F-4FB1-BDB5-7EB7E5FE3C06}" presName="linComp" presStyleCnt="0"/>
      <dgm:spPr/>
    </dgm:pt>
    <dgm:pt modelId="{9DF3E722-2F57-41BC-A68E-BFBA5B3AFB15}" type="pres">
      <dgm:prSet presAssocID="{09389D1A-EEA8-4F7A-8BA7-11CB6A7B2A41}" presName="compNode" presStyleCnt="0"/>
      <dgm:spPr/>
    </dgm:pt>
    <dgm:pt modelId="{2F3581D3-FB82-4A67-9F4B-C88D477093CF}" type="pres">
      <dgm:prSet presAssocID="{09389D1A-EEA8-4F7A-8BA7-11CB6A7B2A41}" presName="node" presStyleLbl="node1" presStyleIdx="0" presStyleCnt="3" custLinFactNeighborX="3854" custLinFactNeighborY="-1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567D9A-F759-41E6-A479-9923C0C733EA}" type="pres">
      <dgm:prSet presAssocID="{09389D1A-EEA8-4F7A-8BA7-11CB6A7B2A41}" presName="invisiNode" presStyleLbl="node1" presStyleIdx="0" presStyleCnt="3"/>
      <dgm:spPr/>
    </dgm:pt>
    <dgm:pt modelId="{07FE7475-313A-4100-9635-AD7E7639EAAA}" type="pres">
      <dgm:prSet presAssocID="{09389D1A-EEA8-4F7A-8BA7-11CB6A7B2A41}" presName="imagNode" presStyleLbl="fgImgPlace1" presStyleIdx="0" presStyleCnt="3" custScaleY="121386"/>
      <dgm:spPr>
        <a:blipFill rotWithShape="0">
          <a:blip xmlns:r="http://schemas.openxmlformats.org/officeDocument/2006/relationships"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C32186C-F21D-4DE1-91EC-E170B9B3742B}" type="pres">
      <dgm:prSet presAssocID="{686FFA58-F13B-437A-B7F1-62D65433537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75EF4A0-B320-4AA3-B595-B1C8A277A732}" type="pres">
      <dgm:prSet presAssocID="{0F4E0265-0193-4726-89E1-A44FB24E6383}" presName="compNode" presStyleCnt="0"/>
      <dgm:spPr/>
    </dgm:pt>
    <dgm:pt modelId="{7A51EFEC-1D3D-4D7C-B944-6F8E99A989FE}" type="pres">
      <dgm:prSet presAssocID="{0F4E0265-0193-4726-89E1-A44FB24E638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A94C53-2126-4F40-8CAF-34C814BF0532}" type="pres">
      <dgm:prSet presAssocID="{0F4E0265-0193-4726-89E1-A44FB24E6383}" presName="invisiNode" presStyleLbl="node1" presStyleIdx="1" presStyleCnt="3"/>
      <dgm:spPr/>
    </dgm:pt>
    <dgm:pt modelId="{27414F4F-353C-49AD-AA8B-D0683C2CC6D2}" type="pres">
      <dgm:prSet presAssocID="{0F4E0265-0193-4726-89E1-A44FB24E6383}" presName="imagNode" presStyleLbl="fgImgPlace1" presStyleIdx="1" presStyleCnt="3" custScaleY="121386"/>
      <dgm:spPr>
        <a:blipFill rotWithShape="0">
          <a:blip xmlns:r="http://schemas.openxmlformats.org/officeDocument/2006/relationships"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FBF8821-B907-4821-8819-20A63DC8C0C8}" type="pres">
      <dgm:prSet presAssocID="{27352D28-D2CD-49D7-9166-BD0AF03381B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EDE5C50-FA58-4215-AF04-99D256DD5226}" type="pres">
      <dgm:prSet presAssocID="{AC53ACEC-6F60-44C2-967D-4C4916FA285B}" presName="compNode" presStyleCnt="0"/>
      <dgm:spPr/>
    </dgm:pt>
    <dgm:pt modelId="{3073B21E-85C0-4D61-8182-6770DED4F2BC}" type="pres">
      <dgm:prSet presAssocID="{AC53ACEC-6F60-44C2-967D-4C4916FA285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4EDE6D-9802-4183-B8CE-CD6517B53B10}" type="pres">
      <dgm:prSet presAssocID="{AC53ACEC-6F60-44C2-967D-4C4916FA285B}" presName="invisiNode" presStyleLbl="node1" presStyleIdx="2" presStyleCnt="3"/>
      <dgm:spPr/>
    </dgm:pt>
    <dgm:pt modelId="{07D68452-DFB4-4A92-8647-FE4DE3EC9C27}" type="pres">
      <dgm:prSet presAssocID="{AC53ACEC-6F60-44C2-967D-4C4916FA285B}" presName="imagNode" presStyleLbl="fgImgPlace1" presStyleIdx="2" presStyleCnt="3" custScaleY="121386"/>
      <dgm:spPr>
        <a:blipFill rotWithShape="0">
          <a:blip xmlns:r="http://schemas.openxmlformats.org/officeDocument/2006/relationships"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B994B80E-24DD-4AFD-94E4-73A5C05A1D24}" type="presOf" srcId="{0F4E0265-0193-4726-89E1-A44FB24E6383}" destId="{7A51EFEC-1D3D-4D7C-B944-6F8E99A989FE}" srcOrd="0" destOrd="0" presId="urn:microsoft.com/office/officeart/2005/8/layout/pList2#1"/>
    <dgm:cxn modelId="{A4CCD652-1F70-4ACB-938C-65326198A954}" type="presOf" srcId="{686FFA58-F13B-437A-B7F1-62D65433537A}" destId="{CC32186C-F21D-4DE1-91EC-E170B9B3742B}" srcOrd="0" destOrd="0" presId="urn:microsoft.com/office/officeart/2005/8/layout/pList2#1"/>
    <dgm:cxn modelId="{AA3536F7-AD5A-4A7D-BA30-F4E85E55E6F8}" type="presOf" srcId="{EDD5C188-318F-4FB1-BDB5-7EB7E5FE3C06}" destId="{61DAB8F0-0B91-4FBB-AAB8-82C4B2064B7A}" srcOrd="0" destOrd="0" presId="urn:microsoft.com/office/officeart/2005/8/layout/pList2#1"/>
    <dgm:cxn modelId="{985E4C9D-41CE-454D-8840-7D2DA24E90CF}" type="presOf" srcId="{AC53ACEC-6F60-44C2-967D-4C4916FA285B}" destId="{3073B21E-85C0-4D61-8182-6770DED4F2BC}" srcOrd="0" destOrd="0" presId="urn:microsoft.com/office/officeart/2005/8/layout/pList2#1"/>
    <dgm:cxn modelId="{A91ED155-CBB7-4908-BCE1-C2D80EF6B9D4}" type="presOf" srcId="{09389D1A-EEA8-4F7A-8BA7-11CB6A7B2A41}" destId="{2F3581D3-FB82-4A67-9F4B-C88D477093CF}" srcOrd="0" destOrd="0" presId="urn:microsoft.com/office/officeart/2005/8/layout/pList2#1"/>
    <dgm:cxn modelId="{AAC98098-CC1C-489F-8579-F5E1D3B78D43}" srcId="{EDD5C188-318F-4FB1-BDB5-7EB7E5FE3C06}" destId="{AC53ACEC-6F60-44C2-967D-4C4916FA285B}" srcOrd="2" destOrd="0" parTransId="{3261B718-B0DE-4BB6-B7DE-A3A4B0567D58}" sibTransId="{E14B256C-01B5-4D98-8699-1C132D5AB0EE}"/>
    <dgm:cxn modelId="{DFE8C31D-EE0E-4EA3-ACEE-89CAB4DB053D}" srcId="{EDD5C188-318F-4FB1-BDB5-7EB7E5FE3C06}" destId="{09389D1A-EEA8-4F7A-8BA7-11CB6A7B2A41}" srcOrd="0" destOrd="0" parTransId="{68B5C0B1-4215-4B30-A430-30B3896CB22F}" sibTransId="{686FFA58-F13B-437A-B7F1-62D65433537A}"/>
    <dgm:cxn modelId="{EEA9DF71-F6EA-41CB-B5E9-658D1CDF11F6}" srcId="{EDD5C188-318F-4FB1-BDB5-7EB7E5FE3C06}" destId="{0F4E0265-0193-4726-89E1-A44FB24E6383}" srcOrd="1" destOrd="0" parTransId="{B2BAA1C8-9233-470F-8BC2-9F38C9232337}" sibTransId="{27352D28-D2CD-49D7-9166-BD0AF03381B1}"/>
    <dgm:cxn modelId="{5D28245D-487E-4C8E-9213-E5DEE542DFC7}" type="presOf" srcId="{27352D28-D2CD-49D7-9166-BD0AF03381B1}" destId="{8FBF8821-B907-4821-8819-20A63DC8C0C8}" srcOrd="0" destOrd="0" presId="urn:microsoft.com/office/officeart/2005/8/layout/pList2#1"/>
    <dgm:cxn modelId="{EEE5F3F8-B13E-4A31-BB14-503242E831F5}" type="presParOf" srcId="{61DAB8F0-0B91-4FBB-AAB8-82C4B2064B7A}" destId="{DDFF80B6-7E39-4C26-8A34-28A54A210722}" srcOrd="0" destOrd="0" presId="urn:microsoft.com/office/officeart/2005/8/layout/pList2#1"/>
    <dgm:cxn modelId="{ED6D338A-DFBD-46EB-8F65-8F7BB6550107}" type="presParOf" srcId="{61DAB8F0-0B91-4FBB-AAB8-82C4B2064B7A}" destId="{0FBDDC70-E031-42B5-AB7F-98BD76ED2ACB}" srcOrd="1" destOrd="0" presId="urn:microsoft.com/office/officeart/2005/8/layout/pList2#1"/>
    <dgm:cxn modelId="{5F7A16CE-5AC7-4687-8E74-C4AE66EBF71A}" type="presParOf" srcId="{0FBDDC70-E031-42B5-AB7F-98BD76ED2ACB}" destId="{9DF3E722-2F57-41BC-A68E-BFBA5B3AFB15}" srcOrd="0" destOrd="0" presId="urn:microsoft.com/office/officeart/2005/8/layout/pList2#1"/>
    <dgm:cxn modelId="{D87E358D-046A-4A20-B273-1C1A5FE07CB3}" type="presParOf" srcId="{9DF3E722-2F57-41BC-A68E-BFBA5B3AFB15}" destId="{2F3581D3-FB82-4A67-9F4B-C88D477093CF}" srcOrd="0" destOrd="0" presId="urn:microsoft.com/office/officeart/2005/8/layout/pList2#1"/>
    <dgm:cxn modelId="{C01B2414-782B-4C2C-99CF-0079FD49E803}" type="presParOf" srcId="{9DF3E722-2F57-41BC-A68E-BFBA5B3AFB15}" destId="{31567D9A-F759-41E6-A479-9923C0C733EA}" srcOrd="1" destOrd="0" presId="urn:microsoft.com/office/officeart/2005/8/layout/pList2#1"/>
    <dgm:cxn modelId="{C4C340F3-C2DE-44BB-AEA3-54AF2CE9CEDB}" type="presParOf" srcId="{9DF3E722-2F57-41BC-A68E-BFBA5B3AFB15}" destId="{07FE7475-313A-4100-9635-AD7E7639EAAA}" srcOrd="2" destOrd="0" presId="urn:microsoft.com/office/officeart/2005/8/layout/pList2#1"/>
    <dgm:cxn modelId="{126F0DA1-E1FA-459E-977C-CA77274D8E30}" type="presParOf" srcId="{0FBDDC70-E031-42B5-AB7F-98BD76ED2ACB}" destId="{CC32186C-F21D-4DE1-91EC-E170B9B3742B}" srcOrd="1" destOrd="0" presId="urn:microsoft.com/office/officeart/2005/8/layout/pList2#1"/>
    <dgm:cxn modelId="{B5EC2156-FBD5-483B-865F-BA8D6A56A8F7}" type="presParOf" srcId="{0FBDDC70-E031-42B5-AB7F-98BD76ED2ACB}" destId="{775EF4A0-B320-4AA3-B595-B1C8A277A732}" srcOrd="2" destOrd="0" presId="urn:microsoft.com/office/officeart/2005/8/layout/pList2#1"/>
    <dgm:cxn modelId="{7005EDB3-1203-4568-AD80-17E17083BC50}" type="presParOf" srcId="{775EF4A0-B320-4AA3-B595-B1C8A277A732}" destId="{7A51EFEC-1D3D-4D7C-B944-6F8E99A989FE}" srcOrd="0" destOrd="0" presId="urn:microsoft.com/office/officeart/2005/8/layout/pList2#1"/>
    <dgm:cxn modelId="{F7DB4BCC-37C1-4F12-93D2-DCE8BC66A28C}" type="presParOf" srcId="{775EF4A0-B320-4AA3-B595-B1C8A277A732}" destId="{3AA94C53-2126-4F40-8CAF-34C814BF0532}" srcOrd="1" destOrd="0" presId="urn:microsoft.com/office/officeart/2005/8/layout/pList2#1"/>
    <dgm:cxn modelId="{F880862B-DDBE-4218-BF28-6DCFDFCA2C06}" type="presParOf" srcId="{775EF4A0-B320-4AA3-B595-B1C8A277A732}" destId="{27414F4F-353C-49AD-AA8B-D0683C2CC6D2}" srcOrd="2" destOrd="0" presId="urn:microsoft.com/office/officeart/2005/8/layout/pList2#1"/>
    <dgm:cxn modelId="{505D3871-4888-4D1B-ADEC-F26E457C2C3E}" type="presParOf" srcId="{0FBDDC70-E031-42B5-AB7F-98BD76ED2ACB}" destId="{8FBF8821-B907-4821-8819-20A63DC8C0C8}" srcOrd="3" destOrd="0" presId="urn:microsoft.com/office/officeart/2005/8/layout/pList2#1"/>
    <dgm:cxn modelId="{EA66AC86-EE14-4426-AF8B-0D7802493C06}" type="presParOf" srcId="{0FBDDC70-E031-42B5-AB7F-98BD76ED2ACB}" destId="{EEDE5C50-FA58-4215-AF04-99D256DD5226}" srcOrd="4" destOrd="0" presId="urn:microsoft.com/office/officeart/2005/8/layout/pList2#1"/>
    <dgm:cxn modelId="{FE4DB99E-2323-49D8-9008-8CB1FC5E32F0}" type="presParOf" srcId="{EEDE5C50-FA58-4215-AF04-99D256DD5226}" destId="{3073B21E-85C0-4D61-8182-6770DED4F2BC}" srcOrd="0" destOrd="0" presId="urn:microsoft.com/office/officeart/2005/8/layout/pList2#1"/>
    <dgm:cxn modelId="{9D7154AA-0FB8-4790-BEDD-D74864CA48F6}" type="presParOf" srcId="{EEDE5C50-FA58-4215-AF04-99D256DD5226}" destId="{CE4EDE6D-9802-4183-B8CE-CD6517B53B10}" srcOrd="1" destOrd="0" presId="urn:microsoft.com/office/officeart/2005/8/layout/pList2#1"/>
    <dgm:cxn modelId="{5BC99F8A-86BC-4CD3-B45E-717251E2594E}" type="presParOf" srcId="{EEDE5C50-FA58-4215-AF04-99D256DD5226}" destId="{07D68452-DFB4-4A92-8647-FE4DE3EC9C27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FF80B6-7E39-4C26-8A34-28A54A210722}">
      <dsp:nvSpPr>
        <dsp:cNvPr id="0" name=""/>
        <dsp:cNvSpPr/>
      </dsp:nvSpPr>
      <dsp:spPr>
        <a:xfrm>
          <a:off x="0" y="71441"/>
          <a:ext cx="8643998" cy="2861091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FE7475-313A-4100-9635-AD7E7639EAAA}">
      <dsp:nvSpPr>
        <dsp:cNvPr id="0" name=""/>
        <dsp:cNvSpPr/>
      </dsp:nvSpPr>
      <dsp:spPr>
        <a:xfrm>
          <a:off x="259319" y="157125"/>
          <a:ext cx="2539174" cy="254684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3581D3-FB82-4A67-9F4B-C88D477093CF}">
      <dsp:nvSpPr>
        <dsp:cNvPr id="0" name=""/>
        <dsp:cNvSpPr/>
      </dsp:nvSpPr>
      <dsp:spPr>
        <a:xfrm rot="10800000">
          <a:off x="357179" y="2857525"/>
          <a:ext cx="2539174" cy="3496890"/>
        </a:xfrm>
        <a:prstGeom prst="round2SameRect">
          <a:avLst>
            <a:gd name="adj1" fmla="val 10500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hlinkClick xmlns:r="http://schemas.openxmlformats.org/officeDocument/2006/relationships" r:id="" action="ppaction://hlinksldjump"/>
            </a:rPr>
            <a:t>5</a:t>
          </a:r>
          <a:endParaRPr lang="ru-RU" sz="3200" b="1" kern="1200" dirty="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hlinkClick xmlns:r="http://schemas.openxmlformats.org/officeDocument/2006/relationships" r:id="" action="ppaction://hlinksldjump"/>
            </a:rPr>
            <a:t>10</a:t>
          </a:r>
          <a:endParaRPr lang="ru-RU" sz="3200" b="1" kern="1200" dirty="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hlinkClick xmlns:r="http://schemas.openxmlformats.org/officeDocument/2006/relationships" r:id="" action="ppaction://hlinksldjump"/>
            </a:rPr>
            <a:t>20</a:t>
          </a:r>
          <a:endParaRPr lang="ru-RU" sz="3200" b="1" kern="1200" dirty="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hlinkClick xmlns:r="http://schemas.openxmlformats.org/officeDocument/2006/relationships" r:id="" action="ppaction://hlinksldjump"/>
            </a:rPr>
            <a:t>25</a:t>
          </a:r>
          <a:endParaRPr lang="ru-RU" sz="3200" b="1" kern="1200" dirty="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hlinkClick xmlns:r="http://schemas.openxmlformats.org/officeDocument/2006/relationships" r:id="" action="ppaction://hlinksldjump"/>
            </a:rPr>
            <a:t>30</a:t>
          </a:r>
          <a:endParaRPr lang="ru-RU" sz="32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435267" y="2857525"/>
        <a:ext cx="2382998" cy="3418802"/>
      </dsp:txXfrm>
    </dsp:sp>
    <dsp:sp modelId="{27414F4F-353C-49AD-AA8B-D0683C2CC6D2}">
      <dsp:nvSpPr>
        <dsp:cNvPr id="0" name=""/>
        <dsp:cNvSpPr/>
      </dsp:nvSpPr>
      <dsp:spPr>
        <a:xfrm>
          <a:off x="3052411" y="157125"/>
          <a:ext cx="2539174" cy="254684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51EFEC-1D3D-4D7C-B944-6F8E99A989FE}">
      <dsp:nvSpPr>
        <dsp:cNvPr id="0" name=""/>
        <dsp:cNvSpPr/>
      </dsp:nvSpPr>
      <dsp:spPr>
        <a:xfrm rot="10800000">
          <a:off x="3052411" y="2861091"/>
          <a:ext cx="2539174" cy="3496890"/>
        </a:xfrm>
        <a:prstGeom prst="round2SameRect">
          <a:avLst>
            <a:gd name="adj1" fmla="val 10500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t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" action="ppaction://hlinksldjump"/>
            </a:rPr>
            <a:t>5</a:t>
          </a:r>
          <a:endParaRPr lang="ru-RU" sz="33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" action="ppaction://hlinksldjump"/>
            </a:rPr>
            <a:t>10</a:t>
          </a:r>
          <a:endParaRPr lang="ru-RU" sz="33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" action="ppaction://hlinksldjump"/>
            </a:rPr>
            <a:t>20</a:t>
          </a:r>
          <a:endParaRPr lang="ru-RU" sz="33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" action="ppaction://hlinksldjump"/>
            </a:rPr>
            <a:t>25</a:t>
          </a:r>
          <a:endParaRPr lang="ru-RU" sz="33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" action="ppaction://hlinksldjump"/>
            </a:rPr>
            <a:t>30</a:t>
          </a:r>
          <a:endParaRPr lang="ru-RU" sz="3300" b="1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3130499" y="2861091"/>
        <a:ext cx="2382998" cy="3418802"/>
      </dsp:txXfrm>
    </dsp:sp>
    <dsp:sp modelId="{07D68452-DFB4-4A92-8647-FE4DE3EC9C27}">
      <dsp:nvSpPr>
        <dsp:cNvPr id="0" name=""/>
        <dsp:cNvSpPr/>
      </dsp:nvSpPr>
      <dsp:spPr>
        <a:xfrm>
          <a:off x="5845503" y="157125"/>
          <a:ext cx="2539174" cy="254684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73B21E-85C0-4D61-8182-6770DED4F2BC}">
      <dsp:nvSpPr>
        <dsp:cNvPr id="0" name=""/>
        <dsp:cNvSpPr/>
      </dsp:nvSpPr>
      <dsp:spPr>
        <a:xfrm rot="10800000">
          <a:off x="5845503" y="2861091"/>
          <a:ext cx="2539174" cy="3496890"/>
        </a:xfrm>
        <a:prstGeom prst="round2SameRect">
          <a:avLst>
            <a:gd name="adj1" fmla="val 10500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t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" action="ppaction://hlinksldjump"/>
            </a:rPr>
            <a:t>5</a:t>
          </a:r>
          <a:endParaRPr lang="ru-RU" sz="33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" action="ppaction://hlinksldjump"/>
            </a:rPr>
            <a:t>10</a:t>
          </a:r>
          <a:endParaRPr lang="ru-RU" sz="33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" action="ppaction://hlinksldjump"/>
            </a:rPr>
            <a:t>20</a:t>
          </a:r>
          <a:endParaRPr lang="ru-RU" sz="33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" action="ppaction://hlinksldjump"/>
            </a:rPr>
            <a:t>25</a:t>
          </a:r>
          <a:endParaRPr lang="ru-RU" sz="33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" action="ppaction://hlinksldjump"/>
            </a:rPr>
            <a:t>30</a:t>
          </a:r>
          <a:endParaRPr lang="ru-RU" sz="3300" b="1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5923591" y="2861091"/>
        <a:ext cx="2382998" cy="34188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B32E3B-BA9F-4EBB-A182-1EF15A1E1816}" type="datetimeFigureOut">
              <a:rPr lang="ru-RU"/>
              <a:pPr>
                <a:defRPr/>
              </a:pPr>
              <a:t>08.05.2012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843B95D-AF70-44B0-8C32-56D77C248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209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58328-99EA-4AD6-B2E5-69A73E37DE93}" type="datetimeFigureOut">
              <a:rPr lang="ru-RU"/>
              <a:pPr>
                <a:defRPr/>
              </a:pPr>
              <a:t>08.05.2012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A337F-F514-4339-BF09-4D1CC4D299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027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E0BA13B-E185-4D77-9ECC-ABC057A9D527}" type="datetimeFigureOut">
              <a:rPr lang="ru-RU"/>
              <a:pPr>
                <a:defRPr/>
              </a:pPr>
              <a:t>08.05.2012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069142B-E217-4D41-A25A-EF892619EC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618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07B7B-4D39-44AF-8EE4-BE701385B025}" type="datetimeFigureOut">
              <a:rPr lang="ru-RU"/>
              <a:pPr>
                <a:defRPr/>
              </a:pPr>
              <a:t>08.05.2012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24DD1-E192-4D34-8B20-9639F7564D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140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69109-B8B9-40ED-A61A-9E33DD612E17}" type="datetimeFigureOut">
              <a:rPr lang="ru-RU"/>
              <a:pPr>
                <a:defRPr/>
              </a:pPr>
              <a:t>08.05.2012</a:t>
            </a:fld>
            <a:endParaRPr lang="ru-RU"/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888F1-D189-4262-938D-5492CBD105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049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54053-E7B7-4D20-A159-C96599366F11}" type="datetimeFigureOut">
              <a:rPr lang="ru-RU"/>
              <a:pPr>
                <a:defRPr/>
              </a:pPr>
              <a:t>08.05.2012</a:t>
            </a:fld>
            <a:endParaRPr lang="ru-RU"/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08BAA-2430-4ACF-BCDD-887A63A8FA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8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48707D0-64B0-41A7-9987-B6B7DC7C4CC3}" type="datetimeFigureOut">
              <a:rPr lang="ru-RU"/>
              <a:pPr>
                <a:defRPr/>
              </a:pPr>
              <a:t>08.05.2012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7232CFF-D360-4FCA-A11E-3C6EB8F575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587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7E347-C2D2-478D-B47E-9B1199DE9604}" type="datetimeFigureOut">
              <a:rPr lang="ru-RU"/>
              <a:pPr>
                <a:defRPr/>
              </a:pPr>
              <a:t>08.05.2012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DDFCD-30B1-4394-8236-4DDB0A4D68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295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с одним скругленным углом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CFAFDDD-F729-4A9C-BC96-5341A4F872FD}" type="datetimeFigureOut">
              <a:rPr lang="ru-RU"/>
              <a:pPr>
                <a:defRPr/>
              </a:pPr>
              <a:t>08.05.2012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407C71D-6F26-4188-BEC9-CD1C278091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077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40EB1-32A8-4400-8847-A288891A1C1D}" type="datetimeFigureOut">
              <a:rPr lang="ru-RU"/>
              <a:pPr>
                <a:defRPr/>
              </a:pPr>
              <a:t>08.05.2012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59AF3-CC77-4665-97D5-4F05C9C060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389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79C7C-E815-4D71-8236-A92B2B23A5E7}" type="datetimeFigureOut">
              <a:rPr lang="ru-RU"/>
              <a:pPr>
                <a:defRPr/>
              </a:pPr>
              <a:t>08.05.2012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1DB57-8DEE-4081-BD7A-E3D435E27E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606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1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FEB860E-F94A-4F35-96C9-A37673C4B4D2}" type="datetimeFigureOut">
              <a:rPr lang="ru-RU"/>
              <a:pPr>
                <a:defRPr/>
              </a:pPr>
              <a:t>08.05.2012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176B4A3-9059-48E6-8BE1-D29A2DAFE6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78" r:id="rId2"/>
    <p:sldLayoutId id="2147483786" r:id="rId3"/>
    <p:sldLayoutId id="2147483779" r:id="rId4"/>
    <p:sldLayoutId id="2147483780" r:id="rId5"/>
    <p:sldLayoutId id="2147483781" r:id="rId6"/>
    <p:sldLayoutId id="2147483787" r:id="rId7"/>
    <p:sldLayoutId id="2147483782" r:id="rId8"/>
    <p:sldLayoutId id="2147483788" r:id="rId9"/>
    <p:sldLayoutId id="2147483783" r:id="rId10"/>
    <p:sldLayoutId id="2147483784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images.yandex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01_05_01_04_68_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357313"/>
            <a:ext cx="446405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8596" y="571480"/>
            <a:ext cx="7893508" cy="35394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«Своя игра» по поэме Н.В.Гоголя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                           «Мертвые души»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                               Ноздрев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                                Собакевич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                                        Плюшкин     </a:t>
            </a:r>
          </a:p>
        </p:txBody>
      </p:sp>
      <p:pic>
        <p:nvPicPr>
          <p:cNvPr id="9" name="Picture 5" descr="L01_05_01_04_78_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500188"/>
            <a:ext cx="3810000" cy="449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L01_05_01_04_77_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500188"/>
            <a:ext cx="3810000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L01_05_01_04_75_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428750"/>
            <a:ext cx="3775075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Прямоугольник 1"/>
          <p:cNvSpPr>
            <a:spLocks noChangeArrowheads="1"/>
          </p:cNvSpPr>
          <p:nvPr/>
        </p:nvSpPr>
        <p:spPr bwMode="auto">
          <a:xfrm>
            <a:off x="4284663" y="5932488"/>
            <a:ext cx="45720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100"/>
              <a:t>Т. Р. Наумова, учитель русского языка и литературы </a:t>
            </a:r>
          </a:p>
          <a:p>
            <a:pPr algn="ctr"/>
            <a:r>
              <a:rPr lang="ru-RU" sz="1100"/>
              <a:t>МБОУ СОШ №18 имени А. М. Горького </a:t>
            </a:r>
          </a:p>
          <a:p>
            <a:pPr algn="ctr"/>
            <a:r>
              <a:rPr lang="ru-RU" sz="1100"/>
              <a:t>города Воткинска Удмуртской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214282" y="142852"/>
          <a:ext cx="8643998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1643050"/>
            <a:ext cx="6080511" cy="258532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Где Чичиков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встретился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с Ноздревым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8860" y="2500306"/>
            <a:ext cx="454483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В трактире</a:t>
            </a:r>
          </a:p>
        </p:txBody>
      </p:sp>
      <p:sp>
        <p:nvSpPr>
          <p:cNvPr id="3" name="Управляющая кнопка: назад 2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571500"/>
          </a:xfrm>
          <a:prstGeom prst="actionButtonBackPrevio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071678"/>
            <a:ext cx="7929618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Где еще раньше Чичиков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познакомился с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Ноздревым?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571500"/>
          </a:xfrm>
          <a:prstGeom prst="actionButtonBackPrevio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857356" y="2500306"/>
            <a:ext cx="5856229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У прокурора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2000240"/>
            <a:ext cx="7715304" cy="31700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За что Гоголь назвал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Ноздрева «в некотором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отношении историческим человеком»?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571500"/>
          </a:xfrm>
          <a:prstGeom prst="actionButtonBackPrevio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571612"/>
            <a:ext cx="7858180" cy="2554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«Ни на одном собрании,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где он был,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не обходилось без истории»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1857364"/>
            <a:ext cx="8072494" cy="2554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В какую игру Ноздрев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предложил сыграть Чичикову на мертвые души?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2000240"/>
            <a:ext cx="8001056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В шашки</a:t>
            </a:r>
          </a:p>
        </p:txBody>
      </p:sp>
      <p:sp>
        <p:nvSpPr>
          <p:cNvPr id="3" name="Управляющая кнопка: назад 2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571500"/>
          </a:xfrm>
          <a:prstGeom prst="actionButtonBackPrevio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428736"/>
            <a:ext cx="8143932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С какой целью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капитан- исправник приехал к Ноздреву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571500"/>
          </a:xfrm>
          <a:prstGeom prst="actionButtonBackPrevio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1857364"/>
            <a:ext cx="7500990" cy="21236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Чтобы сообщить,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что Ноздрев находится под судом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1500174"/>
            <a:ext cx="8072494" cy="20621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На кого, по мнению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Чичикова, походит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Собакевич?</a:t>
            </a:r>
            <a:r>
              <a:rPr lang="ru-RU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14612" y="2714620"/>
            <a:ext cx="434125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На медведя</a:t>
            </a:r>
          </a:p>
        </p:txBody>
      </p:sp>
      <p:sp>
        <p:nvSpPr>
          <p:cNvPr id="4" name="Управляющая кнопка: назад 3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571500"/>
          </a:xfrm>
          <a:prstGeom prst="actionButtonBackPrevio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1643050"/>
            <a:ext cx="7715304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Назовите полное имя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Собакевича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571500"/>
          </a:xfrm>
          <a:prstGeom prst="actionButtonBackPrevio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85918" y="2071678"/>
            <a:ext cx="590257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Михаил Семенович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714488"/>
            <a:ext cx="8143932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Что «говорили» предметы,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находящиеся в комнате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Собакевича?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571500"/>
          </a:xfrm>
          <a:prstGeom prst="actionButtonBackPrevio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85852" y="2143116"/>
            <a:ext cx="702468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«И я тоже Собакевич»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214554"/>
            <a:ext cx="8072494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Что отказывается есть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Собакевич?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571500"/>
          </a:xfrm>
          <a:prstGeom prst="actionButtonBackPrevio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28662" y="2285992"/>
            <a:ext cx="742955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Устриц и лягушек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1428736"/>
            <a:ext cx="7929618" cy="28007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Кем был крепостной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крестьянин Собакевича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Максим Телятников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571500"/>
          </a:xfrm>
          <a:prstGeom prst="actionButtonBackPrevio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2285992"/>
            <a:ext cx="7929618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Сапожником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2071678"/>
            <a:ext cx="7715304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Сколько этажей было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в</a:t>
            </a:r>
            <a:r>
              <a:rPr lang="ru-RU" sz="44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</a:t>
            </a: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доме Плюшкина?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571500"/>
          </a:xfrm>
          <a:prstGeom prst="actionButtonBackPrevio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571604" y="2643182"/>
            <a:ext cx="602600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«Местами в один,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местами в два»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2000240"/>
            <a:ext cx="7959230" cy="28007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Что говорило о том, что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в комнате Плюшкина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еще обитает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живое существо?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571500"/>
          </a:xfrm>
          <a:prstGeom prst="actionButtonBackPrevio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857356" y="1857364"/>
            <a:ext cx="5670142" cy="258532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Старый,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поношенный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колпак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0232" y="2357430"/>
            <a:ext cx="562205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Сколько детей было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у Плюшкина?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571500"/>
          </a:xfrm>
          <a:prstGeom prst="actionButtonBackPrevio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000496" y="2428868"/>
            <a:ext cx="186782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Трое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1643050"/>
            <a:ext cx="8072494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Сколько мертвых душ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купил Чичиков у Плюшкина?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571500"/>
          </a:xfrm>
          <a:prstGeom prst="actionButtonBackPrevio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14744" y="2285992"/>
            <a:ext cx="1935145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78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1857365"/>
            <a:ext cx="8001056" cy="28007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Сколько Чичиков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заплатил Плюшкину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за каждую мертвую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душу?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571500"/>
          </a:xfrm>
          <a:prstGeom prst="actionButtonBackPrevio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714612" y="2500306"/>
            <a:ext cx="423064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30 копеек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6527" y="1124744"/>
            <a:ext cx="6530955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Использованные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ресурсы:</a:t>
            </a:r>
          </a:p>
          <a:p>
            <a:pPr algn="ctr">
              <a:defRPr/>
            </a:pPr>
            <a:r>
              <a:rPr lang="ru-RU" sz="3200" dirty="0"/>
              <a:t> </a:t>
            </a:r>
            <a:r>
              <a:rPr lang="ru-RU" sz="3200" u="sng" dirty="0">
                <a:hlinkClick r:id="rId2"/>
              </a:rPr>
              <a:t>http://images.yandex.ru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  <p:sp>
        <p:nvSpPr>
          <p:cNvPr id="38915" name="Прямоугольник 2"/>
          <p:cNvSpPr>
            <a:spLocks noChangeArrowheads="1"/>
          </p:cNvSpPr>
          <p:nvPr/>
        </p:nvSpPr>
        <p:spPr bwMode="auto">
          <a:xfrm>
            <a:off x="1979613" y="5589588"/>
            <a:ext cx="6804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200"/>
              <a:t>Т. Р. Наумова, учитель русского языка и литературы </a:t>
            </a:r>
          </a:p>
          <a:p>
            <a:pPr algn="ctr"/>
            <a:r>
              <a:rPr lang="ru-RU" sz="1200"/>
              <a:t>МОУ СОШ №18</a:t>
            </a:r>
          </a:p>
          <a:p>
            <a:pPr algn="ctr"/>
            <a:r>
              <a:rPr lang="ru-RU" sz="1200"/>
              <a:t> города Воткинска Удмуртской Республики</a:t>
            </a:r>
          </a:p>
        </p:txBody>
      </p:sp>
      <p:sp>
        <p:nvSpPr>
          <p:cNvPr id="38916" name="Прямоугольник 2"/>
          <p:cNvSpPr>
            <a:spLocks noChangeArrowheads="1"/>
          </p:cNvSpPr>
          <p:nvPr/>
        </p:nvSpPr>
        <p:spPr bwMode="auto">
          <a:xfrm>
            <a:off x="2984500" y="2151063"/>
            <a:ext cx="421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/>
              <a:t>www.e-reading.org.ua</a:t>
            </a:r>
            <a:endParaRPr lang="ru-RU" sz="2800"/>
          </a:p>
        </p:txBody>
      </p:sp>
      <p:sp>
        <p:nvSpPr>
          <p:cNvPr id="38917" name="Прямоугольник 3"/>
          <p:cNvSpPr>
            <a:spLocks noChangeArrowheads="1"/>
          </p:cNvSpPr>
          <p:nvPr/>
        </p:nvSpPr>
        <p:spPr bwMode="auto">
          <a:xfrm>
            <a:off x="2771775" y="2624138"/>
            <a:ext cx="4714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/>
              <a:t>www.help-rus-student.ru</a:t>
            </a:r>
            <a:endParaRPr lang="ru-RU" sz="2800"/>
          </a:p>
        </p:txBody>
      </p:sp>
      <p:sp>
        <p:nvSpPr>
          <p:cNvPr id="38918" name="Прямоугольник 4"/>
          <p:cNvSpPr>
            <a:spLocks noChangeArrowheads="1"/>
          </p:cNvSpPr>
          <p:nvPr/>
        </p:nvSpPr>
        <p:spPr bwMode="auto">
          <a:xfrm>
            <a:off x="3708400" y="3068638"/>
            <a:ext cx="22812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/>
              <a:t>zaza.net.ua</a:t>
            </a:r>
            <a:endParaRPr lang="ru-RU" sz="2800"/>
          </a:p>
        </p:txBody>
      </p:sp>
      <p:sp>
        <p:nvSpPr>
          <p:cNvPr id="38919" name="Прямоугольник 5"/>
          <p:cNvSpPr>
            <a:spLocks noChangeArrowheads="1"/>
          </p:cNvSpPr>
          <p:nvPr/>
        </p:nvSpPr>
        <p:spPr bwMode="auto">
          <a:xfrm>
            <a:off x="3600450" y="3592513"/>
            <a:ext cx="2603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/>
              <a:t>www.foma.ru</a:t>
            </a: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24fdaf6b82c287fe5db8eeab6d6b4236bdce3de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224</TotalTime>
  <Words>279</Words>
  <Application>Microsoft Office PowerPoint</Application>
  <PresentationFormat>Экран (4:3)</PresentationFormat>
  <Paragraphs>97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Verdana</vt:lpstr>
      <vt:lpstr>Arial</vt:lpstr>
      <vt:lpstr>Wingdings 2</vt:lpstr>
      <vt:lpstr>Calibri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</dc:creator>
  <cp:lastModifiedBy>Олег Грибан</cp:lastModifiedBy>
  <cp:revision>30</cp:revision>
  <dcterms:modified xsi:type="dcterms:W3CDTF">2012-05-08T05:30:38Z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835551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