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1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800000"/>
    <a:srgbClr val="FFCC00"/>
    <a:srgbClr val="FF9900"/>
    <a:srgbClr val="009900"/>
    <a:srgbClr val="99CCFF"/>
    <a:srgbClr val="0000FF"/>
    <a:srgbClr val="FFFF00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0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3053C3-E422-4311-B69E-56B96D560B7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1171C2-80FB-4F36-AF85-482CBDE87F6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C91505-9184-4D46-92A8-808F777F2F2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99D347-B75F-411F-BD10-36321C450B9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B05777-25AD-4F05-A63A-EBB1D8348B8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3153F3-DBE1-4165-A564-8CB768922F0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8169AD-9525-4110-A27E-20C58D0CD76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88E157-EB7B-4097-AA60-5F8AE9F1A4F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A10C41-528C-4678-AFE9-9CA61700589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F465EE-AAF6-4754-89AC-E21C90381D1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330BE9-271E-4ACE-8701-D7FE374C444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F56E158-209C-4C46-8DC1-0528EAD4094E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2.wav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3.wav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4.wav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5.wav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6.wav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7.wav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8.wav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9.wav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0.wav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1.wav"/><Relationship Id="rId5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2.wav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3.wav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4.wav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5.wav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6.wav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7.wav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8.wav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9.wav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20.wav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21.wav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22.wav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23.wav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24.wav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25.wav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26.wav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27.wav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28.wav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29.wav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30.wav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31.wav"/><Relationship Id="rId5" Type="http://schemas.openxmlformats.org/officeDocument/2006/relationships/image" Target="../media/image3.png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32.wav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3.wav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Безимени-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077" name="WordArt 5"/>
          <p:cNvSpPr>
            <a:spLocks noChangeArrowheads="1" noChangeShapeType="1" noTextEdit="1"/>
          </p:cNvSpPr>
          <p:nvPr/>
        </p:nvSpPr>
        <p:spPr bwMode="auto">
          <a:xfrm rot="-1154553">
            <a:off x="971550" y="1412875"/>
            <a:ext cx="4802188" cy="1482725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FFCC00"/>
                </a:solidFill>
                <a:effectLst>
                  <a:outerShdw dist="107763" dir="2700000" algn="ctr" rotWithShape="0">
                    <a:srgbClr val="800000">
                      <a:alpha val="50000"/>
                    </a:srgbClr>
                  </a:outerShdw>
                </a:effectLst>
                <a:latin typeface="Century Gothic"/>
              </a:rPr>
              <a:t>Баба Яга</a:t>
            </a:r>
          </a:p>
        </p:txBody>
      </p:sp>
      <p:sp>
        <p:nvSpPr>
          <p:cNvPr id="3078" name="WordArt 6"/>
          <p:cNvSpPr>
            <a:spLocks noChangeArrowheads="1" noChangeShapeType="1" noTextEdit="1"/>
          </p:cNvSpPr>
          <p:nvPr/>
        </p:nvSpPr>
        <p:spPr bwMode="auto">
          <a:xfrm>
            <a:off x="2843213" y="1628775"/>
            <a:ext cx="5473700" cy="1800225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FFCC00"/>
                </a:solidFill>
                <a:effectLst>
                  <a:outerShdw dist="107763" dir="2700000" algn="ctr" rotWithShape="0">
                    <a:srgbClr val="800000">
                      <a:alpha val="50000"/>
                    </a:srgbClr>
                  </a:outerShdw>
                </a:effectLst>
                <a:latin typeface="Century Gothic"/>
              </a:rPr>
              <a:t>учит буквы</a:t>
            </a:r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1547813" y="6308725"/>
            <a:ext cx="66516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400" b="1">
                <a:solidFill>
                  <a:srgbClr val="800000"/>
                </a:solidFill>
                <a:latin typeface="Century Gothic" pitchFamily="34" charset="0"/>
              </a:rPr>
              <a:t>Презентация сделана по компьютерной игре «Баба Яга учится читать»</a:t>
            </a:r>
          </a:p>
        </p:txBody>
      </p:sp>
      <p:sp>
        <p:nvSpPr>
          <p:cNvPr id="8" name="Рамка 7"/>
          <p:cNvSpPr/>
          <p:nvPr/>
        </p:nvSpPr>
        <p:spPr>
          <a:xfrm>
            <a:off x="4071934" y="0"/>
            <a:ext cx="2071702" cy="357166"/>
          </a:xfrm>
          <a:prstGeom prst="fra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Prezentacii.com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4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74" name="Picture 2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~PP898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</p:spPr>
      </p:pic>
      <p:sp>
        <p:nvSpPr>
          <p:cNvPr id="2085" name="WordArt 37"/>
          <p:cNvSpPr>
            <a:spLocks noChangeArrowheads="1" noChangeShapeType="1" noTextEdit="1"/>
          </p:cNvSpPr>
          <p:nvPr/>
        </p:nvSpPr>
        <p:spPr bwMode="auto">
          <a:xfrm>
            <a:off x="5940425" y="1339850"/>
            <a:ext cx="1511300" cy="158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9600" b="1" kern="1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А</a:t>
            </a:r>
          </a:p>
        </p:txBody>
      </p:sp>
    </p:spTree>
  </p:cSld>
  <p:clrMapOvr>
    <a:masterClrMapping/>
  </p:clrMapOvr>
  <p:transition advTm="764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74"/>
                </p:tgtEl>
              </p:cMediaNode>
            </p:audio>
          </p:childTnLst>
        </p:cTn>
      </p:par>
    </p:tnLst>
    <p:bldLst>
      <p:bldP spid="208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б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4829" name="Picture 13">
            <a:hlinkClick r:id="" action="ppaction://media"/>
          </p:cNvPr>
          <p:cNvPicPr>
            <a:picLocks noRot="1" noChangeAspect="1" noChangeArrowheads="1"/>
          </p:cNvPicPr>
          <p:nvPr>
            <a:wavAudioFile r:embed="rId1" name="~PP1175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</p:spPr>
      </p:pic>
      <p:sp>
        <p:nvSpPr>
          <p:cNvPr id="34830" name="WordArt 14"/>
          <p:cNvSpPr>
            <a:spLocks noChangeArrowheads="1" noChangeShapeType="1" noTextEdit="1"/>
          </p:cNvSpPr>
          <p:nvPr/>
        </p:nvSpPr>
        <p:spPr bwMode="auto">
          <a:xfrm>
            <a:off x="1692275" y="1196975"/>
            <a:ext cx="1295400" cy="158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9600" b="1" kern="1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Б</a:t>
            </a:r>
          </a:p>
        </p:txBody>
      </p:sp>
    </p:spTree>
  </p:cSld>
  <p:clrMapOvr>
    <a:masterClrMapping/>
  </p:clrMapOvr>
  <p:transition advTm="575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48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48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8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4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829"/>
                </p:tgtEl>
              </p:cMediaNode>
            </p:audio>
          </p:childTnLst>
        </p:cTn>
      </p:par>
    </p:tnLst>
    <p:bldLst>
      <p:bldP spid="3483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в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3801" name="Picture 9">
            <a:hlinkClick r:id="" action="ppaction://media"/>
          </p:cNvPr>
          <p:cNvPicPr>
            <a:picLocks noRot="1" noChangeAspect="1" noChangeArrowheads="1"/>
          </p:cNvPicPr>
          <p:nvPr>
            <a:wavAudioFile r:embed="rId1" name="~PP3423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</p:spPr>
      </p:pic>
      <p:sp>
        <p:nvSpPr>
          <p:cNvPr id="33802" name="WordArt 10"/>
          <p:cNvSpPr>
            <a:spLocks noChangeArrowheads="1" noChangeShapeType="1" noTextEdit="1"/>
          </p:cNvSpPr>
          <p:nvPr/>
        </p:nvSpPr>
        <p:spPr bwMode="auto">
          <a:xfrm>
            <a:off x="1692275" y="1196975"/>
            <a:ext cx="1368425" cy="16557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9600" b="1" kern="1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В</a:t>
            </a:r>
          </a:p>
        </p:txBody>
      </p:sp>
    </p:spTree>
  </p:cSld>
  <p:clrMapOvr>
    <a:masterClrMapping/>
  </p:clrMapOvr>
  <p:transition advTm="629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380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8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8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801"/>
                </p:tgtEl>
              </p:cMediaNode>
            </p:audio>
          </p:childTnLst>
        </p:cTn>
      </p:par>
    </p:tnLst>
    <p:bldLst>
      <p:bldP spid="3380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г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2774" name="Picture 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~PP2434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</p:spPr>
      </p:pic>
      <p:sp>
        <p:nvSpPr>
          <p:cNvPr id="32775" name="WordArt 7"/>
          <p:cNvSpPr>
            <a:spLocks noChangeArrowheads="1" noChangeShapeType="1" noTextEdit="1"/>
          </p:cNvSpPr>
          <p:nvPr/>
        </p:nvSpPr>
        <p:spPr bwMode="auto">
          <a:xfrm>
            <a:off x="1835150" y="1268413"/>
            <a:ext cx="1223963" cy="18018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9600" b="1" kern="1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Г</a:t>
            </a:r>
          </a:p>
        </p:txBody>
      </p:sp>
    </p:spTree>
  </p:cSld>
  <p:clrMapOvr>
    <a:masterClrMapping/>
  </p:clrMapOvr>
  <p:transition advTm="713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27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774"/>
                </p:tgtEl>
              </p:cMediaNode>
            </p:audio>
          </p:childTnLst>
        </p:cTn>
      </p:par>
    </p:tnLst>
    <p:bldLst>
      <p:bldP spid="327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д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1751" name="Picture 7">
            <a:hlinkClick r:id="" action="ppaction://media"/>
          </p:cNvPr>
          <p:cNvPicPr>
            <a:picLocks noRot="1" noChangeAspect="1" noChangeArrowheads="1"/>
          </p:cNvPicPr>
          <p:nvPr>
            <a:wavAudioFile r:embed="rId1" name="~PP1133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</p:spPr>
      </p:pic>
      <p:sp>
        <p:nvSpPr>
          <p:cNvPr id="31752" name="WordArt 8"/>
          <p:cNvSpPr>
            <a:spLocks noChangeArrowheads="1" noChangeShapeType="1" noTextEdit="1"/>
          </p:cNvSpPr>
          <p:nvPr/>
        </p:nvSpPr>
        <p:spPr bwMode="auto">
          <a:xfrm>
            <a:off x="1763713" y="1268413"/>
            <a:ext cx="1655762" cy="18002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9600" b="1" kern="1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Century Gothic"/>
              </a:rPr>
              <a:t>Д</a:t>
            </a:r>
          </a:p>
        </p:txBody>
      </p:sp>
    </p:spTree>
  </p:cSld>
  <p:clrMapOvr>
    <a:masterClrMapping/>
  </p:clrMapOvr>
  <p:transition advTm="683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17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751"/>
                </p:tgtEl>
              </p:cMediaNode>
            </p:audio>
          </p:childTnLst>
        </p:cTn>
      </p:par>
    </p:tnLst>
    <p:bldLst>
      <p:bldP spid="3175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0726" name="Picture 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~PP4068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</p:spPr>
      </p:pic>
      <p:sp>
        <p:nvSpPr>
          <p:cNvPr id="30727" name="WordArt 7"/>
          <p:cNvSpPr>
            <a:spLocks noChangeArrowheads="1" noChangeShapeType="1" noTextEdit="1"/>
          </p:cNvSpPr>
          <p:nvPr/>
        </p:nvSpPr>
        <p:spPr bwMode="auto">
          <a:xfrm>
            <a:off x="6011863" y="1268413"/>
            <a:ext cx="1223962" cy="18002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9600" b="1" kern="1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Е</a:t>
            </a:r>
          </a:p>
        </p:txBody>
      </p:sp>
    </p:spTree>
  </p:cSld>
  <p:clrMapOvr>
    <a:masterClrMapping/>
  </p:clrMapOvr>
  <p:transition advTm="699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07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726"/>
                </p:tgtEl>
              </p:cMediaNode>
            </p:audio>
          </p:childTnLst>
        </p:cTn>
      </p:par>
    </p:tnLst>
    <p:bldLst>
      <p:bldP spid="307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ё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9703" name="Picture 7">
            <a:hlinkClick r:id="" action="ppaction://media"/>
          </p:cNvPr>
          <p:cNvPicPr>
            <a:picLocks noRot="1" noChangeAspect="1" noChangeArrowheads="1"/>
          </p:cNvPicPr>
          <p:nvPr>
            <a:wavAudioFile r:embed="rId1" name="~PP3501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</p:spPr>
      </p:pic>
      <p:sp>
        <p:nvSpPr>
          <p:cNvPr id="29704" name="WordArt 8"/>
          <p:cNvSpPr>
            <a:spLocks noChangeArrowheads="1" noChangeShapeType="1" noTextEdit="1"/>
          </p:cNvSpPr>
          <p:nvPr/>
        </p:nvSpPr>
        <p:spPr bwMode="auto">
          <a:xfrm>
            <a:off x="1835150" y="1341438"/>
            <a:ext cx="1079500" cy="21605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9600" b="1" kern="1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Century Gothic"/>
              </a:rPr>
              <a:t>Ё</a:t>
            </a:r>
          </a:p>
        </p:txBody>
      </p:sp>
    </p:spTree>
  </p:cSld>
  <p:clrMapOvr>
    <a:masterClrMapping/>
  </p:clrMapOvr>
  <p:transition advTm="757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970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703"/>
                </p:tgtEl>
              </p:cMediaNode>
            </p:audio>
          </p:childTnLst>
        </p:cTn>
      </p:par>
    </p:tnLst>
    <p:bldLst>
      <p:bldP spid="2970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ж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8678" name="Picture 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~PP2840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</p:spPr>
      </p:pic>
      <p:sp>
        <p:nvSpPr>
          <p:cNvPr id="28679" name="WordArt 7"/>
          <p:cNvSpPr>
            <a:spLocks noChangeArrowheads="1" noChangeShapeType="1" noTextEdit="1"/>
          </p:cNvSpPr>
          <p:nvPr/>
        </p:nvSpPr>
        <p:spPr bwMode="auto">
          <a:xfrm>
            <a:off x="1763713" y="1268413"/>
            <a:ext cx="1728787" cy="16557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9600" b="1" kern="1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Ж</a:t>
            </a:r>
          </a:p>
        </p:txBody>
      </p:sp>
    </p:spTree>
  </p:cSld>
  <p:clrMapOvr>
    <a:masterClrMapping/>
  </p:clrMapOvr>
  <p:transition advTm="747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867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678"/>
                </p:tgtEl>
              </p:cMediaNode>
            </p:audio>
          </p:childTnLst>
        </p:cTn>
      </p:par>
    </p:tnLst>
    <p:bldLst>
      <p:bldP spid="2867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з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7654" name="Picture 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~PP1836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</p:spPr>
      </p:pic>
      <p:sp>
        <p:nvSpPr>
          <p:cNvPr id="27655" name="WordArt 7"/>
          <p:cNvSpPr>
            <a:spLocks noChangeArrowheads="1" noChangeShapeType="1" noTextEdit="1"/>
          </p:cNvSpPr>
          <p:nvPr/>
        </p:nvSpPr>
        <p:spPr bwMode="auto">
          <a:xfrm>
            <a:off x="1763713" y="1268413"/>
            <a:ext cx="1295400" cy="18732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9600" b="1" kern="1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З</a:t>
            </a:r>
          </a:p>
        </p:txBody>
      </p:sp>
    </p:spTree>
  </p:cSld>
  <p:clrMapOvr>
    <a:masterClrMapping/>
  </p:clrMapOvr>
  <p:transition advTm="714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76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654"/>
                </p:tgtEl>
              </p:cMediaNode>
            </p:audio>
          </p:childTnLst>
        </p:cTn>
      </p:par>
    </p:tnLst>
    <p:bldLst>
      <p:bldP spid="2765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6630" name="Picture 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~PP1675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</p:spPr>
      </p:pic>
      <p:sp>
        <p:nvSpPr>
          <p:cNvPr id="26631" name="WordArt 7"/>
          <p:cNvSpPr>
            <a:spLocks noChangeArrowheads="1" noChangeShapeType="1" noTextEdit="1"/>
          </p:cNvSpPr>
          <p:nvPr/>
        </p:nvSpPr>
        <p:spPr bwMode="auto">
          <a:xfrm>
            <a:off x="1763713" y="1268413"/>
            <a:ext cx="1368425" cy="16557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9600" b="1" kern="1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И</a:t>
            </a:r>
          </a:p>
        </p:txBody>
      </p:sp>
    </p:spTree>
  </p:cSld>
  <p:clrMapOvr>
    <a:masterClrMapping/>
  </p:clrMapOvr>
  <p:transition advTm="798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66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630"/>
                </p:tgtEl>
              </p:cMediaNode>
            </p:audio>
          </p:childTnLst>
        </p:cTn>
      </p:par>
    </p:tnLst>
    <p:bldLst>
      <p:bldP spid="2663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5608" name="Picture 8" descr="Безимени-1 копия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213100"/>
            <a:ext cx="3567113" cy="3644900"/>
          </a:xfrm>
          <a:prstGeom prst="rect">
            <a:avLst/>
          </a:prstGeom>
          <a:noFill/>
        </p:spPr>
      </p:pic>
      <p:pic>
        <p:nvPicPr>
          <p:cNvPr id="25611" name="Picture 11">
            <a:hlinkClick r:id="" action="ppaction://media"/>
          </p:cNvPr>
          <p:cNvPicPr>
            <a:picLocks noRot="1" noChangeAspect="1" noChangeArrowheads="1"/>
          </p:cNvPicPr>
          <p:nvPr>
            <a:wavAudioFile r:embed="rId1" name="~PP2275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</p:spPr>
      </p:pic>
      <p:sp>
        <p:nvSpPr>
          <p:cNvPr id="25612" name="WordArt 12"/>
          <p:cNvSpPr>
            <a:spLocks noChangeArrowheads="1" noChangeShapeType="1" noTextEdit="1"/>
          </p:cNvSpPr>
          <p:nvPr/>
        </p:nvSpPr>
        <p:spPr bwMode="auto">
          <a:xfrm>
            <a:off x="1835150" y="1268413"/>
            <a:ext cx="1223963" cy="18002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9600" b="1" kern="1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Й</a:t>
            </a:r>
          </a:p>
        </p:txBody>
      </p:sp>
    </p:spTree>
  </p:cSld>
  <p:clrMapOvr>
    <a:masterClrMapping/>
  </p:clrMapOvr>
  <p:transition advTm="1693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56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7" presetClass="entr" presetSubtype="8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611"/>
                </p:tgtEl>
              </p:cMediaNode>
            </p:audio>
          </p:childTnLst>
        </p:cTn>
      </p:par>
    </p:tnLst>
    <p:bldLst>
      <p:bldP spid="256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к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4582" name="Picture 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~PP2115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</p:spPr>
      </p:pic>
      <p:sp>
        <p:nvSpPr>
          <p:cNvPr id="24583" name="WordArt 7"/>
          <p:cNvSpPr>
            <a:spLocks noChangeArrowheads="1" noChangeShapeType="1" noTextEdit="1"/>
          </p:cNvSpPr>
          <p:nvPr/>
        </p:nvSpPr>
        <p:spPr bwMode="auto">
          <a:xfrm>
            <a:off x="6011863" y="1341438"/>
            <a:ext cx="1223962" cy="16557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9600" b="1" kern="1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Century Gothic"/>
              </a:rPr>
              <a:t>К</a:t>
            </a:r>
          </a:p>
        </p:txBody>
      </p:sp>
    </p:spTree>
  </p:cSld>
  <p:clrMapOvr>
    <a:masterClrMapping/>
  </p:clrMapOvr>
  <p:transition advTm="797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58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582"/>
                </p:tgtEl>
              </p:cMediaNode>
            </p:audio>
          </p:childTnLst>
        </p:cTn>
      </p:par>
    </p:tnLst>
    <p:bldLst>
      <p:bldP spid="2458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л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3558" name="Picture 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~PP1188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</p:spPr>
      </p:pic>
      <p:sp>
        <p:nvSpPr>
          <p:cNvPr id="23559" name="WordArt 7"/>
          <p:cNvSpPr>
            <a:spLocks noChangeArrowheads="1" noChangeShapeType="1" noTextEdit="1"/>
          </p:cNvSpPr>
          <p:nvPr/>
        </p:nvSpPr>
        <p:spPr bwMode="auto">
          <a:xfrm>
            <a:off x="5867400" y="1268413"/>
            <a:ext cx="1584325" cy="17287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9600" b="1" kern="1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Century Gothic"/>
              </a:rPr>
              <a:t>Л</a:t>
            </a:r>
          </a:p>
        </p:txBody>
      </p:sp>
    </p:spTree>
  </p:cSld>
  <p:clrMapOvr>
    <a:masterClrMapping/>
  </p:clrMapOvr>
  <p:transition advTm="720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5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558"/>
                </p:tgtEl>
              </p:cMediaNode>
            </p:audio>
          </p:childTnLst>
        </p:cTn>
      </p:par>
    </p:tnLst>
    <p:bldLst>
      <p:bldP spid="2355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м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2534" name="Picture 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~PP246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</p:spPr>
      </p:pic>
      <p:sp>
        <p:nvSpPr>
          <p:cNvPr id="22535" name="WordArt 7"/>
          <p:cNvSpPr>
            <a:spLocks noChangeArrowheads="1" noChangeShapeType="1" noTextEdit="1"/>
          </p:cNvSpPr>
          <p:nvPr/>
        </p:nvSpPr>
        <p:spPr bwMode="auto">
          <a:xfrm>
            <a:off x="5580063" y="1268413"/>
            <a:ext cx="2016125" cy="17287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9600" b="1" kern="1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Century Gothic"/>
              </a:rPr>
              <a:t>М</a:t>
            </a:r>
          </a:p>
        </p:txBody>
      </p:sp>
    </p:spTree>
  </p:cSld>
  <p:clrMapOvr>
    <a:masterClrMapping/>
  </p:clrMapOvr>
  <p:transition advTm="72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5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534"/>
                </p:tgtEl>
              </p:cMediaNode>
            </p:audio>
          </p:childTnLst>
        </p:cTn>
      </p:par>
    </p:tnLst>
    <p:bldLst>
      <p:bldP spid="2253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н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486" name="Picture 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~PP3947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</p:spPr>
      </p:pic>
      <p:sp>
        <p:nvSpPr>
          <p:cNvPr id="20487" name="WordArt 7"/>
          <p:cNvSpPr>
            <a:spLocks noChangeArrowheads="1" noChangeShapeType="1" noTextEdit="1"/>
          </p:cNvSpPr>
          <p:nvPr/>
        </p:nvSpPr>
        <p:spPr bwMode="auto">
          <a:xfrm>
            <a:off x="1979613" y="1412875"/>
            <a:ext cx="1296987" cy="17287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9600" b="1" kern="1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Century Gothic"/>
              </a:rPr>
              <a:t>Н</a:t>
            </a:r>
          </a:p>
        </p:txBody>
      </p:sp>
    </p:spTree>
  </p:cSld>
  <p:clrMapOvr>
    <a:masterClrMapping/>
  </p:clrMapOvr>
  <p:transition advTm="77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4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486"/>
                </p:tgtEl>
              </p:cMediaNode>
            </p:audio>
          </p:childTnLst>
        </p:cTn>
      </p:par>
    </p:tnLst>
    <p:bldLst>
      <p:bldP spid="2048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1510" name="Picture 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~PP1740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</p:spPr>
      </p:pic>
      <p:sp>
        <p:nvSpPr>
          <p:cNvPr id="21511" name="WordArt 7"/>
          <p:cNvSpPr>
            <a:spLocks noChangeArrowheads="1" noChangeShapeType="1" noTextEdit="1"/>
          </p:cNvSpPr>
          <p:nvPr/>
        </p:nvSpPr>
        <p:spPr bwMode="auto">
          <a:xfrm>
            <a:off x="1908175" y="1268413"/>
            <a:ext cx="1584325" cy="17287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9600" b="1" kern="1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Century Gothic"/>
              </a:rPr>
              <a:t>О</a:t>
            </a:r>
          </a:p>
        </p:txBody>
      </p:sp>
    </p:spTree>
  </p:cSld>
  <p:clrMapOvr>
    <a:masterClrMapping/>
  </p:clrMapOvr>
  <p:transition advTm="593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5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510"/>
                </p:tgtEl>
              </p:cMediaNode>
            </p:audio>
          </p:childTnLst>
        </p:cTn>
      </p:par>
    </p:tnLst>
    <p:bldLst>
      <p:bldP spid="215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п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9462" name="Picture 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~PP3909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</p:spPr>
      </p:pic>
      <p:sp>
        <p:nvSpPr>
          <p:cNvPr id="19463" name="WordArt 7"/>
          <p:cNvSpPr>
            <a:spLocks noChangeArrowheads="1" noChangeShapeType="1" noTextEdit="1"/>
          </p:cNvSpPr>
          <p:nvPr/>
        </p:nvSpPr>
        <p:spPr bwMode="auto">
          <a:xfrm>
            <a:off x="1979613" y="1341438"/>
            <a:ext cx="1368425" cy="17287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9600" b="1" kern="1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Century Gothic"/>
              </a:rPr>
              <a:t>П</a:t>
            </a:r>
          </a:p>
        </p:txBody>
      </p:sp>
    </p:spTree>
  </p:cSld>
  <p:clrMapOvr>
    <a:masterClrMapping/>
  </p:clrMapOvr>
  <p:transition advTm="620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4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462"/>
                </p:tgtEl>
              </p:cMediaNode>
            </p:audio>
          </p:childTnLst>
        </p:cTn>
      </p:par>
    </p:tnLst>
    <p:bldLst>
      <p:bldP spid="1946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р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8438" name="Picture 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~PP2998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</p:spPr>
      </p:pic>
      <p:sp>
        <p:nvSpPr>
          <p:cNvPr id="18439" name="WordArt 7"/>
          <p:cNvSpPr>
            <a:spLocks noChangeArrowheads="1" noChangeShapeType="1" noTextEdit="1"/>
          </p:cNvSpPr>
          <p:nvPr/>
        </p:nvSpPr>
        <p:spPr bwMode="auto">
          <a:xfrm>
            <a:off x="5940425" y="1341438"/>
            <a:ext cx="1368425" cy="18002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9600" b="1" kern="1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Р</a:t>
            </a:r>
          </a:p>
        </p:txBody>
      </p:sp>
    </p:spTree>
  </p:cSld>
  <p:clrMapOvr>
    <a:masterClrMapping/>
  </p:clrMapOvr>
  <p:transition advTm="72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4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438"/>
                </p:tgtEl>
              </p:cMediaNode>
            </p:audio>
          </p:childTnLst>
        </p:cTn>
      </p:par>
    </p:tnLst>
    <p:bldLst>
      <p:bldP spid="1843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с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7414" name="Picture 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~PP1197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</p:spPr>
      </p:pic>
      <p:sp>
        <p:nvSpPr>
          <p:cNvPr id="17415" name="WordArt 7"/>
          <p:cNvSpPr>
            <a:spLocks noChangeArrowheads="1" noChangeShapeType="1" noTextEdit="1"/>
          </p:cNvSpPr>
          <p:nvPr/>
        </p:nvSpPr>
        <p:spPr bwMode="auto">
          <a:xfrm>
            <a:off x="1763713" y="1341438"/>
            <a:ext cx="1512887" cy="17287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9600" b="1" kern="1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Century Gothic"/>
              </a:rPr>
              <a:t>С</a:t>
            </a:r>
          </a:p>
        </p:txBody>
      </p:sp>
    </p:spTree>
  </p:cSld>
  <p:clrMapOvr>
    <a:masterClrMapping/>
  </p:clrMapOvr>
  <p:transition advTm="634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4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414"/>
                </p:tgtEl>
              </p:cMediaNode>
            </p:audio>
          </p:childTnLst>
        </p:cTn>
      </p:par>
    </p:tnLst>
    <p:bldLst>
      <p:bldP spid="174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т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6390" name="Picture 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~PP458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</p:spPr>
      </p:pic>
      <p:sp>
        <p:nvSpPr>
          <p:cNvPr id="16391" name="WordArt 7"/>
          <p:cNvSpPr>
            <a:spLocks noChangeArrowheads="1" noChangeShapeType="1" noTextEdit="1"/>
          </p:cNvSpPr>
          <p:nvPr/>
        </p:nvSpPr>
        <p:spPr bwMode="auto">
          <a:xfrm>
            <a:off x="5940425" y="1341438"/>
            <a:ext cx="1368425" cy="17287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9600" b="1" kern="1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Т</a:t>
            </a:r>
          </a:p>
        </p:txBody>
      </p:sp>
    </p:spTree>
  </p:cSld>
  <p:clrMapOvr>
    <a:masterClrMapping/>
  </p:clrMapOvr>
  <p:transition advTm="74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39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390"/>
                </p:tgtEl>
              </p:cMediaNode>
            </p:audio>
          </p:childTnLst>
        </p:cTn>
      </p:par>
    </p:tnLst>
    <p:bldLst>
      <p:bldP spid="1639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у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5366" name="Picture 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~PP3175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</p:spPr>
      </p:pic>
      <p:sp>
        <p:nvSpPr>
          <p:cNvPr id="15367" name="WordArt 7"/>
          <p:cNvSpPr>
            <a:spLocks noChangeArrowheads="1" noChangeShapeType="1" noTextEdit="1"/>
          </p:cNvSpPr>
          <p:nvPr/>
        </p:nvSpPr>
        <p:spPr bwMode="auto">
          <a:xfrm>
            <a:off x="1835150" y="1339850"/>
            <a:ext cx="1584325" cy="17287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9600" b="1" kern="1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Century Gothic"/>
              </a:rPr>
              <a:t>У</a:t>
            </a:r>
          </a:p>
        </p:txBody>
      </p:sp>
    </p:spTree>
  </p:cSld>
  <p:clrMapOvr>
    <a:masterClrMapping/>
  </p:clrMapOvr>
  <p:transition advTm="676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3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366"/>
                </p:tgtEl>
              </p:cMediaNode>
            </p:audio>
          </p:childTnLst>
        </p:cTn>
      </p:par>
    </p:tnLst>
    <p:bldLst>
      <p:bldP spid="1536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ф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4342" name="Picture 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~PP2076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</p:spPr>
      </p:pic>
      <p:sp>
        <p:nvSpPr>
          <p:cNvPr id="14343" name="WordArt 7"/>
          <p:cNvSpPr>
            <a:spLocks noChangeArrowheads="1" noChangeShapeType="1" noTextEdit="1"/>
          </p:cNvSpPr>
          <p:nvPr/>
        </p:nvSpPr>
        <p:spPr bwMode="auto">
          <a:xfrm>
            <a:off x="5724525" y="1268413"/>
            <a:ext cx="1727200" cy="18002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9600" b="1" kern="1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Century Gothic"/>
              </a:rPr>
              <a:t>Ф</a:t>
            </a:r>
          </a:p>
        </p:txBody>
      </p:sp>
    </p:spTree>
  </p:cSld>
  <p:clrMapOvr>
    <a:masterClrMapping/>
  </p:clrMapOvr>
  <p:transition advTm="697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3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342"/>
                </p:tgtEl>
              </p:cMediaNode>
            </p:audio>
          </p:childTnLst>
        </p:cTn>
      </p:par>
    </p:tnLst>
    <p:bldLst>
      <p:bldP spid="1434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х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3318" name="Picture 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~PP588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</p:spPr>
      </p:pic>
      <p:sp>
        <p:nvSpPr>
          <p:cNvPr id="13319" name="WordArt 7"/>
          <p:cNvSpPr>
            <a:spLocks noChangeArrowheads="1" noChangeShapeType="1" noTextEdit="1"/>
          </p:cNvSpPr>
          <p:nvPr/>
        </p:nvSpPr>
        <p:spPr bwMode="auto">
          <a:xfrm>
            <a:off x="1763713" y="1341438"/>
            <a:ext cx="1439862" cy="16557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9600" b="1" kern="1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Century Gothic"/>
              </a:rPr>
              <a:t>Х</a:t>
            </a:r>
          </a:p>
        </p:txBody>
      </p:sp>
    </p:spTree>
  </p:cSld>
  <p:clrMapOvr>
    <a:masterClrMapping/>
  </p:clrMapOvr>
  <p:transition advTm="66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3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318"/>
                </p:tgtEl>
              </p:cMediaNode>
            </p:audio>
          </p:childTnLst>
        </p:cTn>
      </p:par>
    </p:tnLst>
    <p:bldLst>
      <p:bldP spid="1331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ц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2295" name="Picture 7">
            <a:hlinkClick r:id="" action="ppaction://media"/>
          </p:cNvPr>
          <p:cNvPicPr>
            <a:picLocks noRot="1" noChangeAspect="1" noChangeArrowheads="1"/>
          </p:cNvPicPr>
          <p:nvPr>
            <a:wavAudioFile r:embed="rId1" name="~PP3163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</p:spPr>
      </p:pic>
      <p:sp>
        <p:nvSpPr>
          <p:cNvPr id="12296" name="WordArt 8"/>
          <p:cNvSpPr>
            <a:spLocks noChangeArrowheads="1" noChangeShapeType="1" noTextEdit="1"/>
          </p:cNvSpPr>
          <p:nvPr/>
        </p:nvSpPr>
        <p:spPr bwMode="auto">
          <a:xfrm>
            <a:off x="1835150" y="1341438"/>
            <a:ext cx="1512888" cy="18002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9600" b="1" kern="1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Century Gothic"/>
              </a:rPr>
              <a:t>Ц</a:t>
            </a:r>
          </a:p>
        </p:txBody>
      </p:sp>
    </p:spTree>
  </p:cSld>
  <p:clrMapOvr>
    <a:masterClrMapping/>
  </p:clrMapOvr>
  <p:transition advTm="662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29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295"/>
                </p:tgtEl>
              </p:cMediaNode>
            </p:audio>
          </p:childTnLst>
        </p:cTn>
      </p:par>
    </p:tnLst>
    <p:bldLst>
      <p:bldP spid="1229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ч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1271" name="Picture 7">
            <a:hlinkClick r:id="" action="ppaction://media"/>
          </p:cNvPr>
          <p:cNvPicPr>
            <a:picLocks noRot="1" noChangeAspect="1" noChangeArrowheads="1"/>
          </p:cNvPicPr>
          <p:nvPr>
            <a:wavAudioFile r:embed="rId1" name="~PP2596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</p:spPr>
      </p:pic>
      <p:sp>
        <p:nvSpPr>
          <p:cNvPr id="11272" name="WordArt 8"/>
          <p:cNvSpPr>
            <a:spLocks noChangeArrowheads="1" noChangeShapeType="1" noTextEdit="1"/>
          </p:cNvSpPr>
          <p:nvPr/>
        </p:nvSpPr>
        <p:spPr bwMode="auto">
          <a:xfrm>
            <a:off x="5867400" y="1484313"/>
            <a:ext cx="1296988" cy="17287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9600" b="1" kern="1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Century Gothic"/>
              </a:rPr>
              <a:t>Ч</a:t>
            </a:r>
          </a:p>
        </p:txBody>
      </p:sp>
    </p:spTree>
  </p:cSld>
  <p:clrMapOvr>
    <a:masterClrMapping/>
  </p:clrMapOvr>
  <p:transition advTm="757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2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271"/>
                </p:tgtEl>
              </p:cMediaNode>
            </p:audio>
          </p:childTnLst>
        </p:cTn>
      </p:par>
    </p:tnLst>
    <p:bldLst>
      <p:bldP spid="1127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ш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47" name="Picture 7">
            <a:hlinkClick r:id="" action="ppaction://media"/>
          </p:cNvPr>
          <p:cNvPicPr>
            <a:picLocks noRot="1" noChangeAspect="1" noChangeArrowheads="1"/>
          </p:cNvPicPr>
          <p:nvPr>
            <a:wavAudioFile r:embed="rId1" name="~PP983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</p:spPr>
      </p:pic>
      <p:sp>
        <p:nvSpPr>
          <p:cNvPr id="10248" name="WordArt 8"/>
          <p:cNvSpPr>
            <a:spLocks noChangeArrowheads="1" noChangeShapeType="1" noTextEdit="1"/>
          </p:cNvSpPr>
          <p:nvPr/>
        </p:nvSpPr>
        <p:spPr bwMode="auto">
          <a:xfrm>
            <a:off x="1692275" y="1196975"/>
            <a:ext cx="1655763" cy="16557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9600" b="1" kern="1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Century Gothic"/>
              </a:rPr>
              <a:t>Ш</a:t>
            </a:r>
          </a:p>
        </p:txBody>
      </p:sp>
    </p:spTree>
  </p:cSld>
  <p:clrMapOvr>
    <a:masterClrMapping/>
  </p:clrMapOvr>
  <p:transition advTm="652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2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247"/>
                </p:tgtEl>
              </p:cMediaNode>
            </p:audio>
          </p:childTnLst>
        </p:cTn>
      </p:par>
    </p:tnLst>
    <p:bldLst>
      <p:bldP spid="1024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щ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222" name="Picture 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~PP3840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</p:spPr>
      </p:pic>
      <p:sp>
        <p:nvSpPr>
          <p:cNvPr id="9223" name="WordArt 7"/>
          <p:cNvSpPr>
            <a:spLocks noChangeArrowheads="1" noChangeShapeType="1" noTextEdit="1"/>
          </p:cNvSpPr>
          <p:nvPr/>
        </p:nvSpPr>
        <p:spPr bwMode="auto">
          <a:xfrm>
            <a:off x="1692275" y="1268413"/>
            <a:ext cx="1873250" cy="17287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9600" b="1" kern="1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Century Gothic"/>
              </a:rPr>
              <a:t>Щ</a:t>
            </a:r>
          </a:p>
        </p:txBody>
      </p:sp>
    </p:spTree>
  </p:cSld>
  <p:clrMapOvr>
    <a:masterClrMapping/>
  </p:clrMapOvr>
  <p:transition advTm="691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2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22"/>
                </p:tgtEl>
              </p:cMediaNode>
            </p:audio>
          </p:childTnLst>
        </p:cTn>
      </p:par>
    </p:tnLst>
    <p:bldLst>
      <p:bldP spid="922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ъ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198" name="Picture 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~PP3351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</p:spPr>
      </p:pic>
      <p:sp>
        <p:nvSpPr>
          <p:cNvPr id="8199" name="WordArt 7"/>
          <p:cNvSpPr>
            <a:spLocks noChangeArrowheads="1" noChangeShapeType="1" noTextEdit="1"/>
          </p:cNvSpPr>
          <p:nvPr/>
        </p:nvSpPr>
        <p:spPr bwMode="auto">
          <a:xfrm>
            <a:off x="1763713" y="1341438"/>
            <a:ext cx="1584325" cy="158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9600" b="1" kern="1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Ъ</a:t>
            </a:r>
          </a:p>
        </p:txBody>
      </p:sp>
    </p:spTree>
  </p:cSld>
  <p:clrMapOvr>
    <a:masterClrMapping/>
  </p:clrMapOvr>
  <p:transition advTm="76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1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198"/>
                </p:tgtEl>
              </p:cMediaNode>
            </p:audio>
          </p:childTnLst>
        </p:cTn>
      </p:par>
    </p:tnLst>
    <p:bldLst>
      <p:bldP spid="819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174" name="Picture 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~PP2174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</p:spPr>
      </p:pic>
      <p:sp>
        <p:nvSpPr>
          <p:cNvPr id="7175" name="WordArt 7"/>
          <p:cNvSpPr>
            <a:spLocks noChangeArrowheads="1" noChangeShapeType="1" noTextEdit="1"/>
          </p:cNvSpPr>
          <p:nvPr/>
        </p:nvSpPr>
        <p:spPr bwMode="auto">
          <a:xfrm>
            <a:off x="1835150" y="1341438"/>
            <a:ext cx="1584325" cy="158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9600" b="1" kern="1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Century Gothic"/>
              </a:rPr>
              <a:t>Ы</a:t>
            </a:r>
          </a:p>
        </p:txBody>
      </p:sp>
    </p:spTree>
  </p:cSld>
  <p:clrMapOvr>
    <a:masterClrMapping/>
  </p:clrMapOvr>
  <p:transition advTm="697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1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174"/>
                </p:tgtEl>
              </p:cMediaNode>
            </p:audio>
          </p:childTnLst>
        </p:cTn>
      </p:par>
    </p:tnLst>
    <p:bldLst>
      <p:bldP spid="717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ь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150" name="Picture 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~PP1029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</p:spPr>
      </p:pic>
      <p:sp>
        <p:nvSpPr>
          <p:cNvPr id="6151" name="WordArt 7"/>
          <p:cNvSpPr>
            <a:spLocks noChangeArrowheads="1" noChangeShapeType="1" noTextEdit="1"/>
          </p:cNvSpPr>
          <p:nvPr/>
        </p:nvSpPr>
        <p:spPr bwMode="auto">
          <a:xfrm>
            <a:off x="2124075" y="1341438"/>
            <a:ext cx="1152525" cy="16557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9600" b="1" kern="1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Ь</a:t>
            </a:r>
          </a:p>
        </p:txBody>
      </p:sp>
    </p:spTree>
  </p:cSld>
  <p:clrMapOvr>
    <a:masterClrMapping/>
  </p:clrMapOvr>
  <p:transition advTm="699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1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50"/>
                </p:tgtEl>
              </p:cMediaNode>
            </p:audio>
          </p:childTnLst>
        </p:cTn>
      </p:par>
    </p:tnLst>
    <p:bldLst>
      <p:bldP spid="615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э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126" name="Picture 6" descr="Безимени-1 копия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6888" y="3213100"/>
            <a:ext cx="3567112" cy="3644900"/>
          </a:xfrm>
          <a:prstGeom prst="rect">
            <a:avLst/>
          </a:prstGeom>
          <a:noFill/>
        </p:spPr>
      </p:pic>
      <p:pic>
        <p:nvPicPr>
          <p:cNvPr id="5129" name="Picture 9">
            <a:hlinkClick r:id="" action="ppaction://media"/>
          </p:cNvPr>
          <p:cNvPicPr>
            <a:picLocks noRot="1" noChangeAspect="1" noChangeArrowheads="1"/>
          </p:cNvPicPr>
          <p:nvPr>
            <a:wavAudioFile r:embed="rId1" name="~PP239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</p:spPr>
      </p:pic>
      <p:sp>
        <p:nvSpPr>
          <p:cNvPr id="5130" name="WordArt 10"/>
          <p:cNvSpPr>
            <a:spLocks noChangeArrowheads="1" noChangeShapeType="1" noTextEdit="1"/>
          </p:cNvSpPr>
          <p:nvPr/>
        </p:nvSpPr>
        <p:spPr bwMode="auto">
          <a:xfrm>
            <a:off x="5940425" y="1270000"/>
            <a:ext cx="1512888" cy="172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9600" b="1" kern="1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Century Gothic"/>
              </a:rPr>
              <a:t>Э</a:t>
            </a:r>
          </a:p>
        </p:txBody>
      </p:sp>
    </p:spTree>
  </p:cSld>
  <p:clrMapOvr>
    <a:masterClrMapping/>
  </p:clrMapOvr>
  <p:transition advTm="1555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1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7" presetClass="entr" presetSubtype="2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29"/>
                </p:tgtEl>
              </p:cMediaNode>
            </p:audio>
          </p:childTnLst>
        </p:cTn>
      </p:par>
    </p:tnLst>
    <p:bldLst>
      <p:bldP spid="513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ю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102" name="Picture 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~PP3502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</p:spPr>
      </p:pic>
      <p:sp>
        <p:nvSpPr>
          <p:cNvPr id="4103" name="WordArt 7"/>
          <p:cNvSpPr>
            <a:spLocks noChangeArrowheads="1" noChangeShapeType="1" noTextEdit="1"/>
          </p:cNvSpPr>
          <p:nvPr/>
        </p:nvSpPr>
        <p:spPr bwMode="auto">
          <a:xfrm>
            <a:off x="5795963" y="1341438"/>
            <a:ext cx="1871662" cy="158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9600" b="1" kern="1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Century Gothic"/>
              </a:rPr>
              <a:t>Ю</a:t>
            </a:r>
          </a:p>
        </p:txBody>
      </p:sp>
    </p:spTree>
  </p:cSld>
  <p:clrMapOvr>
    <a:masterClrMapping/>
  </p:clrMapOvr>
  <p:transition advTm="73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10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02"/>
                </p:tgtEl>
              </p:cMediaNode>
            </p:audio>
          </p:childTnLst>
        </p:cTn>
      </p:par>
    </p:tnLst>
    <p:bldLst>
      <p:bldP spid="410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4" name="Picture 4" descr="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5848" name="Picture 8">
            <a:hlinkClick r:id="" action="ppaction://media"/>
          </p:cNvPr>
          <p:cNvPicPr>
            <a:picLocks noRot="1" noChangeAspect="1" noChangeArrowheads="1"/>
          </p:cNvPicPr>
          <p:nvPr>
            <a:wavAudioFile r:embed="rId1" name="~PP3529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</p:spPr>
      </p:pic>
      <p:sp>
        <p:nvSpPr>
          <p:cNvPr id="35849" name="WordArt 9"/>
          <p:cNvSpPr>
            <a:spLocks noChangeArrowheads="1" noChangeShapeType="1" noTextEdit="1"/>
          </p:cNvSpPr>
          <p:nvPr/>
        </p:nvSpPr>
        <p:spPr bwMode="auto">
          <a:xfrm>
            <a:off x="1835150" y="1341438"/>
            <a:ext cx="1366838" cy="16557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9600" b="1" kern="1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Я</a:t>
            </a:r>
          </a:p>
        </p:txBody>
      </p:sp>
    </p:spTree>
  </p:cSld>
  <p:clrMapOvr>
    <a:masterClrMapping/>
  </p:clrMapOvr>
  <p:transition advTm="81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58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5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848"/>
                </p:tgtEl>
              </p:cMediaNode>
            </p:audio>
          </p:childTnLst>
        </p:cTn>
      </p:par>
    </p:tnLst>
    <p:bldLst>
      <p:bldP spid="3584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Безимени-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6872" name="Text Box 8"/>
          <p:cNvSpPr txBox="1">
            <a:spLocks noChangeArrowheads="1"/>
          </p:cNvSpPr>
          <p:nvPr/>
        </p:nvSpPr>
        <p:spPr bwMode="auto">
          <a:xfrm>
            <a:off x="2339975" y="2017713"/>
            <a:ext cx="4570413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9600" b="1">
                <a:solidFill>
                  <a:srgbClr val="FF0000"/>
                </a:solidFill>
                <a:latin typeface="Comic Sans MS" pitchFamily="66" charset="0"/>
              </a:rPr>
              <a:t>КОНЕЦ</a:t>
            </a:r>
          </a:p>
        </p:txBody>
      </p:sp>
      <p:sp>
        <p:nvSpPr>
          <p:cNvPr id="36873" name="Text Box 9"/>
          <p:cNvSpPr txBox="1">
            <a:spLocks noChangeArrowheads="1"/>
          </p:cNvSpPr>
          <p:nvPr/>
        </p:nvSpPr>
        <p:spPr bwMode="auto">
          <a:xfrm>
            <a:off x="179388" y="6118225"/>
            <a:ext cx="2597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 i="1">
                <a:solidFill>
                  <a:schemeClr val="bg1"/>
                </a:solidFill>
                <a:latin typeface="Bodoni MT Black" pitchFamily="18" charset="0"/>
              </a:rPr>
              <a:t>Ольга Климова</a:t>
            </a:r>
            <a:endParaRPr lang="ru-RU" sz="2800" b="1">
              <a:solidFill>
                <a:schemeClr val="bg1"/>
              </a:solidFill>
              <a:latin typeface="Broadway" pitchFamily="82" charset="0"/>
            </a:endParaRPr>
          </a:p>
        </p:txBody>
      </p:sp>
    </p:spTree>
  </p:cSld>
  <p:clrMapOvr>
    <a:masterClrMapping/>
  </p:clrMapOvr>
  <p:transition advTm="2168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</TotalTime>
  <Words>52</Words>
  <Application>Microsoft Office PowerPoint</Application>
  <PresentationFormat>Экран (4:3)</PresentationFormat>
  <Paragraphs>39</Paragraphs>
  <Slides>35</Slides>
  <Notes>0</Notes>
  <HiddenSlides>0</HiddenSlides>
  <MMClips>33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1" baseType="lpstr">
      <vt:lpstr>Arial</vt:lpstr>
      <vt:lpstr>Century Gothic</vt:lpstr>
      <vt:lpstr>Comic Sans MS</vt:lpstr>
      <vt:lpstr>Bodoni MT Black</vt:lpstr>
      <vt:lpstr>Broadway</vt:lpstr>
      <vt:lpstr>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Ольга</dc:creator>
  <cp:lastModifiedBy>Admin</cp:lastModifiedBy>
  <cp:revision>42</cp:revision>
  <dcterms:created xsi:type="dcterms:W3CDTF">2009-07-29T08:46:37Z</dcterms:created>
  <dcterms:modified xsi:type="dcterms:W3CDTF">2012-02-12T13:13:06Z</dcterms:modified>
</cp:coreProperties>
</file>