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theme+xml" PartName="/ppt/theme/theme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theme+xml" PartName="/ppt/theme/theme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image/x-wmf" Extension="wmf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notesMaster+xml" PartName="/ppt/notesMasters/notesMaster1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Default ContentType="image/gif" Extension="gif"/>
  <Override ContentType="application/vnd.openxmlformats-officedocument.presentationml.slide+xml" PartName="/ppt/slides/slide7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33CC"/>
    <a:srgbClr val="CC0099"/>
    <a:srgbClr val="99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CDAFA-066F-4E2D-B981-433EB0E92BBA}" type="datetimeFigureOut">
              <a:rPr lang="ru-RU" smtClean="0"/>
              <a:pPr/>
              <a:t>30.07.2011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B98285-3953-4448-9E40-B696F9C60D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3316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17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3319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20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3321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22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23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32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332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3326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A84B967-8531-4F43-9CE6-98F1536AD837}" type="datetime1">
              <a:rPr lang="ru-RU" smtClean="0"/>
              <a:pPr/>
              <a:t>30.07.2011</a:t>
            </a:fld>
            <a:endParaRPr lang="ru-RU"/>
          </a:p>
        </p:txBody>
      </p:sp>
      <p:sp>
        <p:nvSpPr>
          <p:cNvPr id="13327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подготовила Спиридонова Н.Н.- учитель МОУ "СОШ №4"</a:t>
            </a:r>
            <a:endParaRPr lang="ru-RU"/>
          </a:p>
        </p:txBody>
      </p:sp>
      <p:sp>
        <p:nvSpPr>
          <p:cNvPr id="13328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5ACAD66-A766-4F64-975E-78912AC68C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600BF0-493C-49AE-ADB6-228E4F4906A9}" type="datetime1">
              <a:rPr lang="ru-RU" smtClean="0"/>
              <a:pPr/>
              <a:t>30.07.2011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подготовила Спиридонова Н.Н.- учитель МОУ "СОШ №4"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CAD66-A766-4F64-975E-78912AC68C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A0E70D-83C3-4C96-A046-F5F5526266F5}" type="datetime1">
              <a:rPr lang="ru-RU" smtClean="0"/>
              <a:pPr/>
              <a:t>30.07.2011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подготовила Спиридонова Н.Н.- учитель МОУ "СОШ №4"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CAD66-A766-4F64-975E-78912AC68C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2E2601-A157-42D1-801D-CC3AC9D11E03}" type="datetime1">
              <a:rPr lang="ru-RU" smtClean="0"/>
              <a:pPr/>
              <a:t>30.07.2011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подготовила Спиридонова Н.Н.- учитель МОУ "СОШ №4"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CAD66-A766-4F64-975E-78912AC68C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DC64BB-B4FE-4722-B999-6996E28927B1}" type="datetime1">
              <a:rPr lang="ru-RU" smtClean="0"/>
              <a:pPr/>
              <a:t>30.07.2011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подготовила Спиридонова Н.Н.- учитель МОУ "СОШ №4"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CAD66-A766-4F64-975E-78912AC68C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7E9278-2F1D-4D05-B4DD-B08248FCB6C1}" type="datetime1">
              <a:rPr lang="ru-RU" smtClean="0"/>
              <a:pPr/>
              <a:t>30.07.2011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подготовила Спиридонова Н.Н.- учитель МОУ "СОШ №4"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CAD66-A766-4F64-975E-78912AC68C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7B77EF-DA39-4F5C-8A19-56DC11666464}" type="datetime1">
              <a:rPr lang="ru-RU" smtClean="0"/>
              <a:pPr/>
              <a:t>30.07.2011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подготовила Спиридонова Н.Н.- учитель МОУ "СОШ №4"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CAD66-A766-4F64-975E-78912AC68C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BE2267-F509-4B56-B98B-EE0E1FB1D8E7}" type="datetime1">
              <a:rPr lang="ru-RU" smtClean="0"/>
              <a:pPr/>
              <a:t>30.07.2011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подготовила Спиридонова Н.Н.- учитель МОУ "СОШ №4"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CAD66-A766-4F64-975E-78912AC68C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E58FDA-E3FD-478B-97E8-2693F6E64F42}" type="datetime1">
              <a:rPr lang="ru-RU" smtClean="0"/>
              <a:pPr/>
              <a:t>30.07.2011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подготовила Спиридонова Н.Н.- учитель МОУ "СОШ №4"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CAD66-A766-4F64-975E-78912AC68C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FA410F-0574-4D83-B2FA-01B8290F6E37}" type="datetime1">
              <a:rPr lang="ru-RU" smtClean="0"/>
              <a:pPr/>
              <a:t>30.07.2011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подготовила Спиридонова Н.Н.- учитель МОУ "СОШ №4"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CAD66-A766-4F64-975E-78912AC68C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34D8AD-0FED-4250-9669-88B75D923552}" type="datetime1">
              <a:rPr lang="ru-RU" smtClean="0"/>
              <a:pPr/>
              <a:t>30.07.2011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подготовила Спиридонова Н.Н.- учитель МОУ "СОШ №4"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CAD66-A766-4F64-975E-78912AC68C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150938" y="214313"/>
            <a:ext cx="7804150" cy="591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C74D957-E7CA-43C1-AEB3-90EBD61379C8}" type="datetime1">
              <a:rPr lang="ru-RU" smtClean="0"/>
              <a:pPr/>
              <a:t>30.07.2011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подготовила Спиридонова Н.Н.- учитель МОУ "СОШ №4"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5ACAD66-A766-4F64-975E-78912AC68C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 sz="2400"/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29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3DE22C51-3266-4EB0-9834-1DD0F7043EE4}" type="datetime1">
              <a:rPr lang="ru-RU" smtClean="0"/>
              <a:pPr/>
              <a:t>30.07.2011</a:t>
            </a:fld>
            <a:endParaRPr lang="ru-RU"/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ru-RU" smtClean="0"/>
              <a:t>подготовила Спиридонова Н.Н.- учитель МОУ "СОШ №4"</a:t>
            </a:r>
            <a:endParaRPr lang="ru-RU"/>
          </a:p>
        </p:txBody>
      </p:sp>
      <p:sp>
        <p:nvSpPr>
          <p:cNvPr id="1230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5ACAD66-A766-4F64-975E-78912AC68C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wedge/>
  </p:transition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538" y="2428868"/>
            <a:ext cx="77107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Труд и творчество</a:t>
            </a:r>
            <a:endParaRPr lang="ru-RU" sz="5400" b="1" cap="all" spc="0" dirty="0">
              <a:ln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9" name="Object 10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3714752"/>
            <a:ext cx="3073262" cy="2204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Нижний колонтитул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mtClean="0"/>
              <a:t>подготовила Спиридонова Н.Н.- учитель МОУ "СОШ №4"</a:t>
            </a:r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800" dirty="0" smtClean="0">
                <a:solidFill>
                  <a:srgbClr val="0033CC"/>
                </a:solidFill>
              </a:rPr>
              <a:t>Что такое творчество.</a:t>
            </a:r>
          </a:p>
          <a:p>
            <a:r>
              <a:rPr lang="ru-RU" sz="4800" dirty="0" smtClean="0">
                <a:solidFill>
                  <a:srgbClr val="0033CC"/>
                </a:solidFill>
              </a:rPr>
              <a:t>Мастер и ремесленник.</a:t>
            </a:r>
          </a:p>
          <a:p>
            <a:r>
              <a:rPr lang="ru-RU" sz="4800" dirty="0" smtClean="0">
                <a:solidFill>
                  <a:srgbClr val="0033CC"/>
                </a:solidFill>
              </a:rPr>
              <a:t>Творчество в искусстве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714612" y="6143644"/>
            <a:ext cx="2895600" cy="457200"/>
          </a:xfrm>
        </p:spPr>
        <p:txBody>
          <a:bodyPr/>
          <a:lstStyle/>
          <a:p>
            <a:r>
              <a:rPr lang="ru-RU" dirty="0" smtClean="0"/>
              <a:t>подготовила Спиридонова Н.Н.- учитель МОУ "СОШ №4"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28728" y="714356"/>
            <a:ext cx="482073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План урока: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" name="Picture 4" descr="C:\Documents and Settings\Administrator\Мои документы\Мои документы\гифы\школа\Рисунок12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483340"/>
            <a:ext cx="2400304" cy="237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57422" y="0"/>
            <a:ext cx="6383352" cy="2840047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0070C0"/>
                </a:solidFill>
              </a:rPr>
              <a:t>- От чего ты, рожь,  золотая?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   А в ответ колоски шелестят: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- Золотые руки растят!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 Спиридонова Н.Н.- учитель МОУ "СОШ №4"</a:t>
            </a:r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286480" y="1857364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Е.Серова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72" y="2786058"/>
            <a:ext cx="78581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 каком человеке можно сказать : «У него золотые руки»?</a:t>
            </a:r>
            <a:endParaRPr lang="ru-RU" sz="2800" dirty="0"/>
          </a:p>
        </p:txBody>
      </p:sp>
      <p:pic>
        <p:nvPicPr>
          <p:cNvPr id="8" name="Picture 16" descr="Болезни челове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3857628"/>
            <a:ext cx="2882898" cy="165576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</p:pic>
      <p:pic>
        <p:nvPicPr>
          <p:cNvPr id="9" name="Picture 4" descr="С заботой о земл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857628"/>
            <a:ext cx="2827354" cy="1643074"/>
          </a:xfrm>
          <a:prstGeom prst="rect">
            <a:avLst/>
          </a:prstGeom>
          <a:solidFill>
            <a:srgbClr val="00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10" name="Рисунок 4" descr="06b3b7ab7a8fca015a55641931cee185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3857628"/>
            <a:ext cx="2643206" cy="1701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балет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29322" y="1785926"/>
            <a:ext cx="2813070" cy="3865650"/>
          </a:xfrm>
          <a:prstGeom prst="round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43306" y="6400800"/>
            <a:ext cx="2895600" cy="457200"/>
          </a:xfrm>
        </p:spPr>
        <p:txBody>
          <a:bodyPr/>
          <a:lstStyle/>
          <a:p>
            <a:r>
              <a:rPr lang="ru-RU" dirty="0" smtClean="0"/>
              <a:t>подготовила Спиридонова Н.Н.- учитель МОУ "СОШ №4"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432" y="0"/>
            <a:ext cx="91005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Что такое творчество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8" name="Рисунок 7" descr="wap_siza_ru0033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1785926"/>
            <a:ext cx="3000396" cy="3857652"/>
          </a:xfrm>
          <a:prstGeom prst="roundRect">
            <a:avLst/>
          </a:prstGeom>
          <a:ln w="76200">
            <a:solidFill>
              <a:schemeClr val="accent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4000496" y="2071678"/>
            <a:ext cx="157163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?</a:t>
            </a:r>
            <a:endParaRPr lang="ru-RU" sz="96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29190" y="5643578"/>
            <a:ext cx="485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Балерина </a:t>
            </a:r>
            <a:r>
              <a:rPr lang="ru-RU" b="1" dirty="0" smtClean="0">
                <a:solidFill>
                  <a:srgbClr val="FF0000"/>
                </a:solidFill>
              </a:rPr>
              <a:t>работает</a:t>
            </a:r>
            <a:r>
              <a:rPr lang="ru-RU" b="1" dirty="0" smtClean="0"/>
              <a:t> в Большом.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5643578"/>
            <a:ext cx="5143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Кот  </a:t>
            </a:r>
            <a:r>
              <a:rPr lang="ru-RU" b="1" dirty="0" smtClean="0">
                <a:solidFill>
                  <a:srgbClr val="FF0000"/>
                </a:solidFill>
              </a:rPr>
              <a:t>«работает» </a:t>
            </a:r>
            <a:r>
              <a:rPr lang="ru-RU" b="1" dirty="0" smtClean="0"/>
              <a:t>на арене с </a:t>
            </a:r>
            <a:r>
              <a:rPr lang="ru-RU" b="1" dirty="0" err="1" smtClean="0"/>
              <a:t>Куклачёвым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 Спиридонова Н.Н.- учитель МОУ "СОШ №4"</a:t>
            </a:r>
            <a:endParaRPr lang="ru-RU"/>
          </a:p>
        </p:txBody>
      </p:sp>
      <p:pic>
        <p:nvPicPr>
          <p:cNvPr id="1026" name="Picture 2" descr="C:\Documents and Settings\Администратор\Рабочий стол\Мои рисунки\wapos_ru_1_1263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86050" y="500042"/>
            <a:ext cx="3000396" cy="3000396"/>
          </a:xfrm>
          <a:prstGeom prst="rect">
            <a:avLst/>
          </a:prstGeom>
          <a:noFill/>
          <a:ln w="57150">
            <a:solidFill>
              <a:srgbClr val="0033CC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00034" y="3786190"/>
            <a:ext cx="80010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33CC"/>
                </a:solidFill>
              </a:rPr>
              <a:t>Животное предано человеку и выполняет его желания и требования, подчиняясь его воле. Оно не может планировать своей деятельности, не умеет работать творчески, не может создавать нужных машин и механизмов, для облегчения труда.</a:t>
            </a:r>
            <a:endParaRPr lang="ru-RU" sz="24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14313"/>
            <a:ext cx="8072462" cy="1462087"/>
          </a:xfrm>
        </p:spPr>
        <p:txBody>
          <a:bodyPr/>
          <a:lstStyle/>
          <a:p>
            <a:r>
              <a:rPr lang="ru-RU" sz="3200" b="1" dirty="0" smtClean="0">
                <a:solidFill>
                  <a:srgbClr val="CC0099"/>
                </a:solidFill>
              </a:rPr>
              <a:t>Творчество</a:t>
            </a:r>
            <a:r>
              <a:rPr lang="ru-RU" sz="3200" dirty="0" smtClean="0"/>
              <a:t> – создание человеком </a:t>
            </a:r>
            <a:br>
              <a:rPr lang="ru-RU" sz="3200" dirty="0" smtClean="0"/>
            </a:br>
            <a:r>
              <a:rPr lang="ru-RU" sz="3200" dirty="0" smtClean="0"/>
              <a:t>чего-то нового, полезного , интересного.</a:t>
            </a:r>
            <a:endParaRPr lang="ru-RU" sz="32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 Спиридонова Н.Н.- учитель МОУ "СОШ №4"</a:t>
            </a: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571604" y="1785926"/>
            <a:ext cx="59202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Знаете ли вы?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2857496"/>
            <a:ext cx="79296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Творческие мысли могут родиться в голове сразу нескольких человек…</a:t>
            </a:r>
          </a:p>
          <a:p>
            <a:r>
              <a:rPr lang="ru-RU" dirty="0" smtClean="0"/>
              <a:t>Дважды родился в Англии телефон. Его изобретателем считают учителя школы глухонемых Белла, он опередил физика Грея на 2 часа и раньше подал заявку на изобретение 14 февраля 1876 года. А радио в мае 1895 года в России демонстрировал  А.С.Попов, а через месяц в Англии, совершенно ничего не зная о работе Попова, завершил свою работу и получил патент на изобретение итальянец </a:t>
            </a:r>
            <a:r>
              <a:rPr lang="ru-RU" dirty="0" err="1" smtClean="0"/>
              <a:t>Гульельмо</a:t>
            </a:r>
            <a:r>
              <a:rPr lang="ru-RU" dirty="0" smtClean="0"/>
              <a:t> Маркони.</a:t>
            </a:r>
            <a:endParaRPr lang="ru-RU" dirty="0"/>
          </a:p>
        </p:txBody>
      </p:sp>
      <p:pic>
        <p:nvPicPr>
          <p:cNvPr id="7" name="Object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4643446"/>
            <a:ext cx="1846874" cy="192754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 Спиридонова Н.Н.- учитель МОУ "СОШ №4"</a:t>
            </a: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42976" y="0"/>
            <a:ext cx="800102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Мастер и ремесленник</a:t>
            </a:r>
            <a:endParaRPr lang="ru-RU" sz="4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4414" y="2143116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66FF"/>
                </a:solidFill>
              </a:rPr>
              <a:t>РЕМЕСЛЕННИК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smtClean="0"/>
              <a:t>– человек, владеющий ремеслом, умеющий делать полезные вещи.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285852" y="3071810"/>
            <a:ext cx="67866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66FF"/>
                </a:solidFill>
              </a:rPr>
              <a:t>МАСТЕР </a:t>
            </a:r>
            <a:r>
              <a:rPr lang="ru-RU" b="1" dirty="0" smtClean="0"/>
              <a:t>– человек достигший высокого мастерства в своём деле, делающий  работу оригинально и необычно.</a:t>
            </a:r>
            <a:endParaRPr lang="ru-RU" b="1" dirty="0"/>
          </a:p>
        </p:txBody>
      </p:sp>
      <p:pic>
        <p:nvPicPr>
          <p:cNvPr id="9" name="Рисунок 8" descr="Адыгейцы. Традиционное жилищ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2198" y="4071942"/>
            <a:ext cx="2514586" cy="1762114"/>
          </a:xfrm>
          <a:prstGeom prst="rect">
            <a:avLst/>
          </a:prstGeom>
          <a:ln w="57150">
            <a:solidFill>
              <a:srgbClr val="0033CC"/>
            </a:solidFill>
          </a:ln>
        </p:spPr>
      </p:pic>
      <p:pic>
        <p:nvPicPr>
          <p:cNvPr id="10" name="Рисунок 9" descr="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4071942"/>
            <a:ext cx="2259712" cy="1771178"/>
          </a:xfrm>
          <a:prstGeom prst="rect">
            <a:avLst/>
          </a:prstGeom>
          <a:ln w="57150">
            <a:solidFill>
              <a:srgbClr val="0033CC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3214678" y="4429132"/>
            <a:ext cx="2428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66FF"/>
                </a:solidFill>
              </a:rPr>
              <a:t>Что построил мастер?</a:t>
            </a:r>
          </a:p>
          <a:p>
            <a:r>
              <a:rPr lang="ru-RU" b="1" dirty="0" smtClean="0">
                <a:solidFill>
                  <a:srgbClr val="0066FF"/>
                </a:solidFill>
              </a:rPr>
              <a:t>Откуда это видно?</a:t>
            </a:r>
            <a:endParaRPr lang="ru-RU" b="1" dirty="0">
              <a:solidFill>
                <a:srgbClr val="0066FF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profilaktika_vich__infektsii</Template>
  <TotalTime>85</TotalTime>
  <Words>313</Words>
  <Application>Microsoft Office PowerPoint</Application>
  <PresentationFormat>Экран (4:3)</PresentationFormat>
  <Paragraphs>31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Палитра</vt:lpstr>
      <vt:lpstr>Слайд 1</vt:lpstr>
      <vt:lpstr>Слайд 2</vt:lpstr>
      <vt:lpstr>Слайд 3</vt:lpstr>
      <vt:lpstr>Слайд 4</vt:lpstr>
      <vt:lpstr>Слайд 5</vt:lpstr>
      <vt:lpstr>Творчество – создание человеком  чего-то нового, полезного , интересного.</vt:lpstr>
      <vt:lpstr>Слайд 7</vt:lpstr>
    </vt:vector>
  </TitlesOfParts>
  <Company>СШ 4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Спиридонова Наталья Николаевна</dc:creator>
  <cp:lastModifiedBy>Спиридонова Наталья Николаевна</cp:lastModifiedBy>
  <cp:revision>10</cp:revision>
  <dcterms:created xsi:type="dcterms:W3CDTF">2011-07-30T12:21:34Z</dcterms:created>
  <dcterms:modified xsi:type="dcterms:W3CDTF">2011-07-30T14:04:24Z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352965</vt:lpwstr>
  </property>
  <property fmtid="{D5CDD505-2E9C-101B-9397-08002B2CF9AE}" name="NXPowerLiteSettings" pid="3">
    <vt:lpwstr>F6000400038000</vt:lpwstr>
  </property>
  <property fmtid="{D5CDD505-2E9C-101B-9397-08002B2CF9AE}" name="NXPowerLiteVersion" pid="4">
    <vt:lpwstr>D4.3.1</vt:lpwstr>
  </property>
</Properties>
</file>