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88" r:id="rId5"/>
    <p:sldId id="289" r:id="rId6"/>
    <p:sldId id="290" r:id="rId7"/>
    <p:sldId id="291" r:id="rId8"/>
    <p:sldId id="264" r:id="rId9"/>
    <p:sldId id="295" r:id="rId10"/>
    <p:sldId id="294" r:id="rId11"/>
    <p:sldId id="293" r:id="rId12"/>
    <p:sldId id="292" r:id="rId13"/>
    <p:sldId id="269" r:id="rId14"/>
    <p:sldId id="296" r:id="rId15"/>
    <p:sldId id="297" r:id="rId16"/>
    <p:sldId id="299" r:id="rId17"/>
    <p:sldId id="298" r:id="rId18"/>
    <p:sldId id="274" r:id="rId19"/>
    <p:sldId id="300" r:id="rId20"/>
    <p:sldId id="301" r:id="rId21"/>
    <p:sldId id="303" r:id="rId22"/>
    <p:sldId id="302" r:id="rId23"/>
    <p:sldId id="279" r:id="rId24"/>
    <p:sldId id="307" r:id="rId25"/>
    <p:sldId id="306" r:id="rId26"/>
    <p:sldId id="305" r:id="rId27"/>
    <p:sldId id="304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4900"/>
    <a:srgbClr val="0042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3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14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7.jpe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://elenaranko.ucoz.ru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sign-web.com.ua/wp-content/uploads/2012/11/owl.jpg" TargetMode="External"/><Relationship Id="rId5" Type="http://schemas.openxmlformats.org/officeDocument/2006/relationships/hyperlink" Target="http://gatet.files.wordpress.com/2010/06/me.jpg" TargetMode="External"/><Relationship Id="rId4" Type="http://schemas.openxmlformats.org/officeDocument/2006/relationships/hyperlink" Target="http://www.hereisfree.com/content1/pic/zip/2011224211133249778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16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55576" y="1772816"/>
            <a:ext cx="7560841" cy="1449717"/>
          </a:xfrm>
          <a:prstGeom prst="rect">
            <a:avLst/>
          </a:prstGeom>
        </p:spPr>
      </p:pic>
      <p:pic>
        <p:nvPicPr>
          <p:cNvPr id="10" name="Рисунок 9" descr="Рисунок17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27584" y="332658"/>
            <a:ext cx="7416824" cy="650226"/>
          </a:xfrm>
          <a:prstGeom prst="rect">
            <a:avLst/>
          </a:prstGeom>
        </p:spPr>
      </p:pic>
      <p:pic>
        <p:nvPicPr>
          <p:cNvPr id="11" name="Рисунок 10" descr="Рисунок1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395536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8312" y="1700734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Поговорки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8312" y="5157118"/>
            <a:ext cx="2879551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Анаграммы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Устройства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8312" y="2564830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Ребусы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Клавиши</a:t>
            </a:r>
            <a:endParaRPr lang="ru-RU" sz="2400" b="1" cap="all" dirty="0">
              <a:latin typeface="Georgia" pitchFamily="18" charset="0"/>
            </a:endParaRPr>
          </a:p>
        </p:txBody>
      </p:sp>
      <p:pic>
        <p:nvPicPr>
          <p:cNvPr id="37" name="Рисунок 36" descr="Рисунок36.png"/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1475656" y="260648"/>
            <a:ext cx="6891166" cy="792088"/>
          </a:xfrm>
          <a:prstGeom prst="rect">
            <a:avLst/>
          </a:prstGeom>
        </p:spPr>
      </p:pic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79511" y="4722506"/>
            <a:ext cx="8784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Кашу маслом не испортишь.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30918" y="2204864"/>
            <a:ext cx="84969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Компьютер памятью не испортишь.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ПОГОВОРКИ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35819" y="4761192"/>
            <a:ext cx="88286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Копейка рубль бережёт.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2492896"/>
            <a:ext cx="84969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Бит байт бережёт.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ПОГОВОРКИ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437112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Волков бояться – в лес не ходить.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2348880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Вирусов бояться – в Интернет не ходить.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ПОГОВОРКИ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718989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Дарённому коню в зубы не смотрят.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2492896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Дарённому компьютеру в системный блок не заглядывают.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ПОГОВОРКИ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9532" y="472250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За одного битого семь небитых дают.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90137" y="2228964"/>
            <a:ext cx="86743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одного хакера семь кандидатов наук дают.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ПОГОВОРКИ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РЕБУСЫ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61419" y="4581128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Обработка</a:t>
            </a:r>
          </a:p>
        </p:txBody>
      </p:sp>
      <p:pic>
        <p:nvPicPr>
          <p:cNvPr id="8" name="Рисунок 7" descr="1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1622655"/>
            <a:ext cx="59766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РЕБУСЫ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4727381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Таблица</a:t>
            </a:r>
          </a:p>
        </p:txBody>
      </p:sp>
      <p:pic>
        <p:nvPicPr>
          <p:cNvPr id="8" name="Рисунок 7" descr="2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1628800"/>
            <a:ext cx="5400600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РЕБУСЫ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08967" y="486916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Интернет</a:t>
            </a:r>
          </a:p>
        </p:txBody>
      </p:sp>
      <p:pic>
        <p:nvPicPr>
          <p:cNvPr id="10" name="Рисунок 9" descr="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1628800"/>
            <a:ext cx="6192688" cy="206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РЕБУСЫ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53551" y="4797152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Клавиатура</a:t>
            </a:r>
          </a:p>
        </p:txBody>
      </p:sp>
      <p:pic>
        <p:nvPicPr>
          <p:cNvPr id="8" name="Picture 2" descr="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704856" cy="1989802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РЕБУСЫ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11594" y="472250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Программирование</a:t>
            </a:r>
          </a:p>
        </p:txBody>
      </p:sp>
      <p:pic>
        <p:nvPicPr>
          <p:cNvPr id="1026" name="Picture 2" descr="http://gigabaza.ru/images/37/72779/7a010290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93" y="707452"/>
            <a:ext cx="8496944" cy="368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КЛАВИШИ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49841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Пробел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2420888"/>
            <a:ext cx="849694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Клавиша, которая служит для отступа между символами в тексте.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КЛАВИШИ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4733057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Caps Lock</a:t>
            </a:r>
            <a:endParaRPr lang="ru-RU" sz="2800" b="1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2272690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Клавиша, которая фиксирует режим ввода заглавных букв.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КЛАВИШИ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49841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Home</a:t>
            </a:r>
            <a:endParaRPr lang="ru-RU" sz="2800" b="1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281" y="2420888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Клавиша, которая переводит курсор в начало строки.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КЛАВИШИ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92271" y="49841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Enter</a:t>
            </a:r>
            <a:endParaRPr lang="ru-RU" sz="2800" b="1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288438" y="2132856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Клавиша, которая вводит значение или набранный текст.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КЛАВИШИ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01577" y="49841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Alt + Ctrl + Delete</a:t>
            </a:r>
            <a:endParaRPr lang="ru-RU" sz="2800" b="1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01577" y="2132856"/>
            <a:ext cx="84969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Сочетание клавиш для вызова диспетчера задач.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УСТРОЙСТВА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76534" y="4982249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Дискета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12553" y="1988840"/>
            <a:ext cx="849694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Гибкий магнитный диск, помещенный в пластиковый корпус.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УСТРОЙСТВА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59532" y="4982249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Карта памяти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Карточки разного формата, которые служат для хранения информации в фотоаппаратах, плеерах, карманных компьютерах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УСТРОЙСТВА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179512" y="4982249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Винчестер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916832"/>
            <a:ext cx="849694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Элемент компьютера, который назван также как город в Англии и ружьё калибра 30/30.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УСТРОЙСТВА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59532" y="4982249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Системный блок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700808"/>
            <a:ext cx="853294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Корпус компьютера, в котором находятся большинство компонентов (он защищает эти компоненты от внешних воздействий).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УСТРОЙСТВА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59532" y="4982249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Процессор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988840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Главная микросхема компьютера. Его «мозг».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АНАГРАММЫ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9822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Килобайт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916832"/>
            <a:ext cx="849694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Единица измерения информации ЛАЙ + БОТИК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АНАГРАММЫ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9822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Палитра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2202351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Набор цветов для изображения ТРИ + ЛАПА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АНАГРАММЫ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9448" y="49822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Клавиша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96569" y="2132856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Ударная единица клавиатуры ИВА + ШЛАК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АНАГРАММЫ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9822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Документ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988840"/>
            <a:ext cx="84969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Плод текстового редактора УМ + ДОК + НЕТ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АНАГРАММЫ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98221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latin typeface="Georgia" pitchFamily="18" charset="0"/>
              </a:rPr>
              <a:t>Команда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2060848"/>
            <a:ext cx="84969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Приказ на машинном языке ДАМА + КОН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Рисунок41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63688" y="404664"/>
            <a:ext cx="6480720" cy="648072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1484784"/>
            <a:ext cx="864096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http://www.hereisfree.com/content1//pic/zip/201122421113324977801.jpg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идея кнопки «домик»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http://gatet.files.wordpress.com/2010/06/me.jpg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знак вопроса с человечком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http://www.design-web.com.ua/wp-content/uploads/2012/11/owl.jpg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мудрая сова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2852936"/>
            <a:ext cx="8640960" cy="24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Автор</a:t>
            </a:r>
            <a:r>
              <a:rPr kumimoji="0" lang="ru-RU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шаблона презентации:</a:t>
            </a:r>
          </a:p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Ранько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Елена Алексеевна </a:t>
            </a:r>
          </a:p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 начальных классов  </a:t>
            </a:r>
          </a:p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г. Иваново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kumimoji="0" lang="ru-RU" sz="16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http://elenaranko.ucoz.ru/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i="1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369</Words>
  <Application>Microsoft Office PowerPoint</Application>
  <PresentationFormat>Экран (4:3)</PresentationFormat>
  <Paragraphs>144</Paragraphs>
  <Slides>28</Slides>
  <Notes>7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евро</cp:lastModifiedBy>
  <cp:revision>18</cp:revision>
  <dcterms:created xsi:type="dcterms:W3CDTF">2014-01-06T16:00:12Z</dcterms:created>
  <dcterms:modified xsi:type="dcterms:W3CDTF">2014-04-02T17:03:17Z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1009736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