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57" r:id="rId3"/>
    <p:sldId id="265" r:id="rId4"/>
    <p:sldId id="263" r:id="rId5"/>
    <p:sldId id="261" r:id="rId6"/>
    <p:sldId id="258" r:id="rId7"/>
    <p:sldId id="259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>
        <p:scale>
          <a:sx n="62" d="100"/>
          <a:sy n="62" d="100"/>
        </p:scale>
        <p:origin x="-72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9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56285-7CB4-41E6-8559-774C97A1B55D}" type="datetimeFigureOut">
              <a:rPr lang="ru-RU"/>
              <a:pPr>
                <a:defRPr/>
              </a:pPr>
              <a:t>31.08.2015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88838-E24F-4734-98AC-B84F28B91B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46410-B56A-4A84-8E16-47EE7BAC0458}" type="datetimeFigureOut">
              <a:rPr lang="ru-RU"/>
              <a:pPr>
                <a:defRPr/>
              </a:pPr>
              <a:t>31.08.2015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5603B-31E1-4B67-94F0-8339A65847D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ED9F6-33C9-4A08-BCC4-81D7206E0BAA}" type="datetimeFigureOut">
              <a:rPr lang="ru-RU"/>
              <a:pPr>
                <a:defRPr/>
              </a:pPr>
              <a:t>31.08.2015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09F2D-CFED-499D-ACDE-5FBF9DBC4D8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4E3EE-0FAD-4751-BB88-A7632FDDDD1D}" type="datetimeFigureOut">
              <a:rPr lang="ru-RU"/>
              <a:pPr>
                <a:defRPr/>
              </a:pPr>
              <a:t>31.08.2015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01F7B-8615-4423-92D1-93248257985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DAAFF-E3BE-4AB6-886A-BE62FC2BD5CF}" type="datetimeFigureOut">
              <a:rPr lang="ru-RU"/>
              <a:pPr>
                <a:defRPr/>
              </a:pPr>
              <a:t>31.08.2015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9CE7F-D717-42C2-8C0B-D104AB5F90D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5CA04-7E37-40B9-8D6A-7C8A54F8F2F0}" type="datetimeFigureOut">
              <a:rPr lang="ru-RU"/>
              <a:pPr>
                <a:defRPr/>
              </a:pPr>
              <a:t>31.08.2015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2C48-C612-4C24-9222-2B2B7B27CC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849B9-E25F-4621-AD85-495D4400325F}" type="datetimeFigureOut">
              <a:rPr lang="ru-RU"/>
              <a:pPr>
                <a:defRPr/>
              </a:pPr>
              <a:t>31.08.2015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5E8A8-8228-408E-8A5E-DC7D6C20B5A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1A829-BCC5-4A1B-A788-C3F4AB8176DC}" type="datetimeFigureOut">
              <a:rPr lang="ru-RU"/>
              <a:pPr>
                <a:defRPr/>
              </a:pPr>
              <a:t>31.08.2015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30105-39E8-4442-9807-3FED2D0F059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A2BF5-1D7B-4E6D-92E3-D089DE638C64}" type="datetimeFigureOut">
              <a:rPr lang="ru-RU"/>
              <a:pPr>
                <a:defRPr/>
              </a:pPr>
              <a:t>31.08.2015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E1BD1-0D2C-410E-B5DF-B8414E75A16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752FB-CAA5-4847-B06B-80BED6844F5C}" type="datetimeFigureOut">
              <a:rPr lang="ru-RU"/>
              <a:pPr>
                <a:defRPr/>
              </a:pPr>
              <a:t>31.08.2015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7F0C3-2E55-474C-922C-77E67B6E5D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4F498-EC2D-4CAE-8D0A-A0A8A581D18E}" type="datetimeFigureOut">
              <a:rPr lang="ru-RU"/>
              <a:pPr>
                <a:defRPr/>
              </a:pPr>
              <a:t>31.08.2015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90363-D79C-413A-866A-37F4EB9095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0E4235-AE84-4DD0-923B-029738C5FC11}" type="datetimeFigureOut">
              <a:rPr lang="ru-RU"/>
              <a:pPr>
                <a:defRPr/>
              </a:pPr>
              <a:t>31.08.2015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61D8F4-9BAF-4E57-984F-2B549A8A602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16632"/>
            <a:ext cx="7488832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i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Антарктида</a:t>
            </a:r>
            <a:endParaRPr lang="ru-RU" sz="88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193675"/>
            <a:ext cx="889317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0850" algn="just"/>
            <a:r>
              <a:rPr lang="ru-RU" sz="1400" b="1" i="1">
                <a:solidFill>
                  <a:srgbClr val="F2F2F2"/>
                </a:solidFill>
                <a:cs typeface="Times New Roman" pitchFamily="18" charset="0"/>
              </a:rPr>
              <a:t>Антарктида - самый холодный  из всех материков. Площадь ее – около 1400  млн. км 2 – это почти в два раза больше площади Австралии и в полтора раза больше площади Европы.  Своими очертаниями Антарктида слегка напоминает Северный Ледовитый океан. Мощным слоем льда покрыт почти весь материк. Благодаря колоссальному оледенению Антарктида – самый высокий материк на земле, его средняя высота превышает 2000 м свыше 1/4 ее поверхности находится на высоте более 3000 м. Антарктида – это единственный   материк,  на котором нет ни одной постоянной реки,  и тем  ни менее  на ней находится в виде льда 62 %  пресных вод земли.</a:t>
            </a:r>
            <a:endParaRPr lang="ru-RU" sz="1400" b="1" i="1">
              <a:solidFill>
                <a:srgbClr val="F2F2F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sdelanounas.ru/i/a/t/aTA3Mi5yYWRpa2FsLnJ1LzExMDYvYTIvMWRiZTFkMTY0YWQxLmpwZw==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092950" cy="602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019925" y="0"/>
            <a:ext cx="2124075" cy="67706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Антарктида была открыта последней из материков Земли. Существование Южного материка предполагалось очень давно, на старинных картах его часто объединяли с Южной Америкой или с Австралией, получившей название в честь этой гипотетической части суши. И только экспедиция Беллинсгаузена и Лазарева в южно-полярных морях на шлюпах «Восток» и «Мирный» подтвердила факт наличия шестого материка Земли. Это случилось 16 (28) января 1820 года (официальная дата открытия Антарктиды) в районе современного шельфового ледника Беллинсгаузена. </a:t>
            </a:r>
            <a:endParaRPr lang="ru-RU" sz="1400" i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2"/>
          <p:cNvSpPr>
            <a:spLocks noChangeArrowheads="1"/>
          </p:cNvSpPr>
          <p:nvPr/>
        </p:nvSpPr>
        <p:spPr bwMode="auto">
          <a:xfrm>
            <a:off x="0" y="0"/>
            <a:ext cx="4643438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solidFill>
                  <a:srgbClr val="0070C0"/>
                </a:solidFill>
                <a:latin typeface="Calibri" pitchFamily="34" charset="0"/>
              </a:rPr>
              <a:t>В суровом Антарктическом краю, на берегу моря Росса, на самой высокой точке бухты Хижины стоит четырехметровый крест из австралийского красного дерева, на нем написаны пять фамилий и слова английского поэта Альфреда Теннисона «Бороться и искать, найти и не сдаваться!». Эти слова как нельзя лучше отражают историю покорения Южного полюса земли. </a:t>
            </a:r>
          </a:p>
        </p:txBody>
      </p:sp>
      <p:pic>
        <p:nvPicPr>
          <p:cNvPr id="17411" name="Picture 2" descr="http://www.nat-geo.ru/pic/photos/32/1732_l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81300"/>
            <a:ext cx="4211638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http://news6.ru/uploads/posts/foto1/2012-04/thumbs/100-let-pokoreniyu-yuzhnogo-polyusa_18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0"/>
            <a:ext cx="4572000" cy="515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Прямоугольник 5"/>
          <p:cNvSpPr>
            <a:spLocks noChangeArrowheads="1"/>
          </p:cNvSpPr>
          <p:nvPr/>
        </p:nvSpPr>
        <p:spPr bwMode="auto">
          <a:xfrm>
            <a:off x="4427538" y="5084763"/>
            <a:ext cx="4716462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solidFill>
                  <a:srgbClr val="0070C0"/>
                </a:solidFill>
                <a:latin typeface="Calibri" pitchFamily="34" charset="0"/>
              </a:rPr>
              <a:t>И покорил его норвежский полярный путешественник и исследователь Руаль Амундсен, который в январе 1911 высадился на ледяной барьер Росса и с четырьмя спутниками достиг Южного полюса 14 декабря 1911 года.</a:t>
            </a: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3348038" y="530225"/>
            <a:ext cx="540067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just"/>
            <a:r>
              <a:rPr lang="ru-RU" sz="1400" i="1">
                <a:solidFill>
                  <a:srgbClr val="0070C0"/>
                </a:solidFill>
                <a:cs typeface="Times New Roman" pitchFamily="18" charset="0"/>
              </a:rPr>
              <a:t>Важным отличием от других материков является полное отсутствие государственных границ и постоянного населения. Антарктида не принадлежит никакому государству, там никто не живет постоянно. Антарктида – континент мира и сотрудничества. В ее пределах запрещаются любые военные приготовления. Ни одна из стран не может объявить ее своей землей. Юридически это закреплено международным договором, который был подписан 1 декабря 1959 года.</a:t>
            </a:r>
            <a:endParaRPr lang="ru-RU" sz="1400" i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media.fanparty.ru/images/fanclubs/Zima%20zima/gallery/489345_zima_zima.jpg?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88913"/>
            <a:ext cx="79216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Прямоугольник 1"/>
          <p:cNvSpPr>
            <a:spLocks noChangeArrowheads="1"/>
          </p:cNvSpPr>
          <p:nvPr/>
        </p:nvSpPr>
        <p:spPr bwMode="auto">
          <a:xfrm>
            <a:off x="395288" y="4868863"/>
            <a:ext cx="78486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Органический мир Антарктиды беден. Здесь повсюду арктическая пустыня. В глубине метрика встречаются лишь бактерии и одноклеточные водоросли, которые иногда окрашивают снег в причудливые цвета. </a:t>
            </a:r>
          </a:p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Весь животный мир тесно связан с окружающими Антарктиду морями. Эти моря холодноводные, а значит содержат много кислорода, что способствует развитию планктона, который является источником питания для тюленей, рыб, птиц.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8" descr="http://copypast.ru/foto7/0148/hunting_leopard_seals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1163" y="3429000"/>
            <a:ext cx="492283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2" descr="http://copypast.ru/foto6/0941/antarktida/antarktida_0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779838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12" descr="http://www.fresher.ru/images9/zamerzshaya-planeta/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48038" y="0"/>
            <a:ext cx="431958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Прямоугольник 1"/>
          <p:cNvSpPr>
            <a:spLocks noChangeArrowheads="1"/>
          </p:cNvSpPr>
          <p:nvPr/>
        </p:nvSpPr>
        <p:spPr bwMode="auto">
          <a:xfrm>
            <a:off x="0" y="2420938"/>
            <a:ext cx="3563938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i="1">
                <a:solidFill>
                  <a:srgbClr val="0070C0"/>
                </a:solidFill>
                <a:latin typeface="Calibri" pitchFamily="34" charset="0"/>
              </a:rPr>
              <a:t>Фауна Антарктиды состоит из различных видов тюленей (тюлени Уэдделла, тюлени-крабоеды, морские леопарды, тюлени Росса, морские слоны) и множества видов птиц: два вида поморников, полярная крачка, пингвины Адели и императорские пингвины. Местом обитания императорских пингвинов считается Южная Георгия. Птицы откладывают яйца в декабре, поэтому в феврале в гнездах из гальки туристы уже могут увидеть пушистых птенцов, которых в течение 63 дней высиживали (точнее — «выстаивали») пингвины-самцы.</a:t>
            </a:r>
          </a:p>
        </p:txBody>
      </p:sp>
      <p:pic>
        <p:nvPicPr>
          <p:cNvPr id="20486" name="Picture 6" descr="http://im8-tub-ru.yandex.net/i?id=140881311-63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04025" y="0"/>
            <a:ext cx="23399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1"/>
          <p:cNvSpPr>
            <a:spLocks noChangeArrowheads="1"/>
          </p:cNvSpPr>
          <p:nvPr/>
        </p:nvSpPr>
        <p:spPr bwMode="auto">
          <a:xfrm>
            <a:off x="0" y="0"/>
            <a:ext cx="6858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i="1">
                <a:solidFill>
                  <a:srgbClr val="0070C0"/>
                </a:solidFill>
                <a:latin typeface="Calibri" pitchFamily="34" charset="0"/>
              </a:rPr>
              <a:t>Пингвины обладают рядом приспособлений, помогающих им выжить в Антарктиде. Их тело покрыто мелкими, плотно прилегающими друг к другу перьями, они придают непродуваемость и обтекаемость. Слой жира до 3 см. ныряют на 2-3 минуты. Максимум на 18 минут. Опускаются до глубины 10-20 м, максимум 265 м. Питаются рыбой кальмарами, рачками, крабами. На них охотятся морские леопарды, касатки.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http://www.jampo.com.ua/files/fun/attachments/5203/0d5833de0d7de7f6fbc26b28985768e912525652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4183063"/>
            <a:ext cx="3779837" cy="26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Прямоугольник 1"/>
          <p:cNvSpPr>
            <a:spLocks noChangeArrowheads="1"/>
          </p:cNvSpPr>
          <p:nvPr/>
        </p:nvSpPr>
        <p:spPr bwMode="auto">
          <a:xfrm>
            <a:off x="5867400" y="0"/>
            <a:ext cx="2736850" cy="436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solidFill>
                  <a:srgbClr val="0070C0"/>
                </a:solidFill>
                <a:latin typeface="Calibri" pitchFamily="34" charset="0"/>
              </a:rPr>
              <a:t>Климат Антарктиды — крайне суровый и холодный. В восточной ее части на станции «Восток» 21 июля 1983 года была зарегистрирована самая низкая температура воздуха на Земле за всю историю метеорологических измерений: 89,2 градуса Цельсия ниже нуля. Этот район — полюс холода Земли. </a:t>
            </a:r>
          </a:p>
        </p:txBody>
      </p:sp>
      <p:pic>
        <p:nvPicPr>
          <p:cNvPr id="22532" name="Picture 2" descr="http://s50.radikal.ru/i128/1003/72/8af7f3efc4e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71500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4" descr="http://galeri.milliyet.com.tr/2008/2/12Buz_kralliginin_gizli_yuzu/3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76700"/>
            <a:ext cx="5364163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1"/>
          <p:cNvSpPr>
            <a:spLocks noChangeArrowheads="1"/>
          </p:cNvSpPr>
          <p:nvPr/>
        </p:nvSpPr>
        <p:spPr bwMode="auto">
          <a:xfrm>
            <a:off x="107950" y="260350"/>
            <a:ext cx="403225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solidFill>
                  <a:srgbClr val="0070C0"/>
                </a:solidFill>
                <a:latin typeface="Calibri" pitchFamily="34" charset="0"/>
              </a:rPr>
              <a:t>На континенте Антарктида отсутствует постоянное население. В зависимости от сезона здесь живет на различных научных станциях от 4000 человек  летом (из них граждан России 150 человек) и около 1000 человек зимой (россиян 100 человек). </a:t>
            </a:r>
          </a:p>
        </p:txBody>
      </p:sp>
      <p:pic>
        <p:nvPicPr>
          <p:cNvPr id="23555" name="Picture 2" descr="http://tema.ru/travel/antarctica/4F2C83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71975" y="0"/>
            <a:ext cx="477202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http://img1.liveinternet.ru/images/foto/b/3/541/2443541/f_143634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02013"/>
            <a:ext cx="4932363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Прямоугольник 4"/>
          <p:cNvSpPr>
            <a:spLocks noChangeArrowheads="1"/>
          </p:cNvSpPr>
          <p:nvPr/>
        </p:nvSpPr>
        <p:spPr bwMode="auto">
          <a:xfrm>
            <a:off x="5003800" y="4868863"/>
            <a:ext cx="41402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solidFill>
                  <a:srgbClr val="0070C0"/>
                </a:solidFill>
                <a:latin typeface="Calibri" pitchFamily="34" charset="0"/>
              </a:rPr>
              <a:t>На территории Антарктиды расположены около сорока станций, функционирующих круглый год. Из них пять станций принадлежат России: Беллинсгаузен, Восток, Мирный, Новолазаревская и Прогресс.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388" y="115888"/>
            <a:ext cx="4679950" cy="4248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Антарктида — последний ресурсный резерв человечества, это последнее место, где человечество сможет 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добывать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 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 минеральное сырье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 после его исчерпания на пяти обжитых континентах. 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Геологи 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установили, что недра Антарктиды содержат значительные полезные ископаемые – железные руды, 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каменный 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уголь, найдены следы руд меди, никеля, свинца, цинка, молибдена, встречены горный хрусталь, слюда, 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графит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. 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/>
            </a:r>
            <a:b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</a:b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Научные исследования ледового континента продолжаются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. 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Перспективы антарктических недр весьма велики.</a:t>
            </a:r>
          </a:p>
        </p:txBody>
      </p:sp>
      <p:pic>
        <p:nvPicPr>
          <p:cNvPr id="24579" name="Picture 2" descr="http://cs9755.vkontakte.ru/u107162/119353088/z_b57228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0"/>
            <a:ext cx="4284662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http://www.fuw.edu.pl/~neutrina/img/amanda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365625"/>
            <a:ext cx="4572000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6" descr="http://os1.i.ua/3/1/6293913_68b99de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9638" y="4292600"/>
            <a:ext cx="4424362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"/>
          <p:cNvSpPr>
            <a:spLocks noChangeArrowheads="1"/>
          </p:cNvSpPr>
          <p:nvPr/>
        </p:nvSpPr>
        <p:spPr bwMode="auto">
          <a:xfrm>
            <a:off x="250825" y="5516563"/>
            <a:ext cx="8424863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solidFill>
                  <a:srgbClr val="0070C0"/>
                </a:solidFill>
                <a:latin typeface="Calibri" pitchFamily="34" charset="0"/>
              </a:rPr>
              <a:t>Сегодня поездка на Южный полюс — самое дорогостоящее путешествие на свете. Побережья Антарктиды с пингвинами посещают на разных круизных кораблях около 50 000 человек в год, вглубь континента попадает пара сотен людей, а на Южный полюс доезжают не более ста человек в год.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</TotalTime>
  <Words>668</Words>
  <Application>Microsoft Office PowerPoint</Application>
  <PresentationFormat>Экран (4:3)</PresentationFormat>
  <Paragraphs>14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Calibri</vt:lpstr>
      <vt:lpstr>Arial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Надя</cp:lastModifiedBy>
  <cp:revision>25</cp:revision>
  <dcterms:created xsi:type="dcterms:W3CDTF">2013-01-08T16:02:06Z</dcterms:created>
  <dcterms:modified xsi:type="dcterms:W3CDTF">2015-08-31T18:58:08Z</dcterms:modified>
</cp:coreProperties>
</file>