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E7742E9-9F14-43E2-AE6E-1CF1A5B4FF2D}" type="datetimeFigureOut">
              <a:rPr lang="ru-RU" smtClean="0"/>
              <a:t>18.02.2013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71BF32-1795-4ED5-B346-313751B548A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E7742E9-9F14-43E2-AE6E-1CF1A5B4FF2D}" type="datetimeFigureOut">
              <a:rPr lang="ru-RU" smtClean="0"/>
              <a:t>18.02.2013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71BF32-1795-4ED5-B346-313751B548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E7742E9-9F14-43E2-AE6E-1CF1A5B4FF2D}" type="datetimeFigureOut">
              <a:rPr lang="ru-RU" smtClean="0"/>
              <a:t>18.02.2013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71BF32-1795-4ED5-B346-313751B548A6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E7742E9-9F14-43E2-AE6E-1CF1A5B4FF2D}" type="datetimeFigureOut">
              <a:rPr lang="ru-RU" smtClean="0"/>
              <a:t>18.02.2013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71BF32-1795-4ED5-B346-313751B548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E7742E9-9F14-43E2-AE6E-1CF1A5B4FF2D}" type="datetimeFigureOut">
              <a:rPr lang="ru-RU" smtClean="0"/>
              <a:t>18.02.2013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71BF32-1795-4ED5-B346-313751B548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E7742E9-9F14-43E2-AE6E-1CF1A5B4FF2D}" type="datetimeFigureOut">
              <a:rPr lang="ru-RU" smtClean="0"/>
              <a:t>18.02.2013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71BF32-1795-4ED5-B346-313751B548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E7742E9-9F14-43E2-AE6E-1CF1A5B4FF2D}" type="datetimeFigureOut">
              <a:rPr lang="ru-RU" smtClean="0"/>
              <a:t>18.02.2013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71BF32-1795-4ED5-B346-313751B548A6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E7742E9-9F14-43E2-AE6E-1CF1A5B4FF2D}" type="datetimeFigureOut">
              <a:rPr lang="ru-RU" smtClean="0"/>
              <a:t>18.02.2013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71BF32-1795-4ED5-B346-313751B548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E7742E9-9F14-43E2-AE6E-1CF1A5B4FF2D}" type="datetimeFigureOut">
              <a:rPr lang="ru-RU" smtClean="0"/>
              <a:t>18.02.2013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71BF32-1795-4ED5-B346-313751B548A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E7742E9-9F14-43E2-AE6E-1CF1A5B4FF2D}" type="datetimeFigureOut">
              <a:rPr lang="ru-RU" smtClean="0"/>
              <a:t>18.02.2013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71BF32-1795-4ED5-B346-313751B548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E7742E9-9F14-43E2-AE6E-1CF1A5B4FF2D}" type="datetimeFigureOut">
              <a:rPr lang="ru-RU" smtClean="0"/>
              <a:t>18.02.2013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71BF32-1795-4ED5-B346-313751B548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6E7742E9-9F14-43E2-AE6E-1CF1A5B4FF2D}" type="datetimeFigureOut">
              <a:rPr lang="ru-RU" smtClean="0"/>
              <a:t>18.02.2013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8A71BF32-1795-4ED5-B346-313751B548A6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dirty="0" smtClean="0"/>
              <a:t>Поделка к 23 Февраля</a:t>
            </a:r>
            <a:br>
              <a:rPr lang="ru-RU" dirty="0" smtClean="0"/>
            </a:br>
            <a:r>
              <a:rPr lang="ru-RU" b="1" dirty="0" smtClean="0"/>
              <a:t>«Танк»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Поделка танк из цветной бумаги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1916832"/>
            <a:ext cx="6552728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74638"/>
            <a:ext cx="7920880" cy="2002234"/>
          </a:xfrm>
        </p:spPr>
        <p:txBody>
          <a:bodyPr>
            <a:normAutofit fontScale="90000"/>
          </a:bodyPr>
          <a:lstStyle/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Отрезаем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полоску бумаги шириной 1,5 - 2 см по длине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формата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А4. Полоску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склеиваем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в кольцо, лицевой стороной наружу. Перехлест концов полоски порядка 1 см.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изготовлении гусениц важным моментом будет изготовить две максимально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идентичные гусеницы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i="1" dirty="0" smtClean="0"/>
              <a:t/>
            </a:r>
            <a:br>
              <a:rPr lang="ru-RU" i="1" dirty="0" smtClean="0"/>
            </a:br>
            <a:endParaRPr lang="ru-RU" dirty="0"/>
          </a:p>
        </p:txBody>
      </p:sp>
      <p:pic>
        <p:nvPicPr>
          <p:cNvPr id="4" name="Содержимое 3" descr="Поделка танк из цветной бумаги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2348881"/>
            <a:ext cx="6350000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74638"/>
            <a:ext cx="8100392" cy="1143000"/>
          </a:xfrm>
        </p:spPr>
        <p:txBody>
          <a:bodyPr>
            <a:noAutofit/>
          </a:bodyPr>
          <a:lstStyle/>
          <a:p>
            <a:pPr fontAlgn="base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Далее берем основание для нашего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будущего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танка и приклеиваем гусеницу к нему. Лучше всего наклеить гусеницу стыковочным швом вниз, в этом случае поделка будет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смотреться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более эстетично.</a:t>
            </a:r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Поделка танк из цветной бумаги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9775" y="1955800"/>
            <a:ext cx="6350000" cy="378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74638"/>
            <a:ext cx="7920880" cy="1143000"/>
          </a:xfrm>
        </p:spPr>
        <p:txBody>
          <a:bodyPr>
            <a:no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Далее приклеиваем к основанию вторую гусеницу. В итоге гусеницы танка должны быть наклеены симметрично относительно осевой линии основания для поделки. Такое расположение будет гарантировать привлекательный вид поделки.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15616" y="1447800"/>
            <a:ext cx="8028384" cy="5221560"/>
          </a:xfrm>
        </p:spPr>
        <p:txBody>
          <a:bodyPr>
            <a:normAutofit fontScale="92500" lnSpcReduction="10000"/>
          </a:bodyPr>
          <a:lstStyle/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Замеряем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расстояние между гусениц с одной стороны и с другой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и вырезаем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полоску в длину листа А4 и с замеренной шириной. Два измерения ширины позволят сделать расположение корпуса между гусениц более точным, так как гусеницы могут быть расположены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не точно параллельно.</a:t>
            </a:r>
            <a:endParaRPr lang="ru-RU" sz="2200" dirty="0"/>
          </a:p>
        </p:txBody>
      </p:sp>
      <p:pic>
        <p:nvPicPr>
          <p:cNvPr id="4" name="Рисунок 3" descr="Поделка танк из цветной бумаги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1484784"/>
            <a:ext cx="5400600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0"/>
            <a:ext cx="7890080" cy="1844824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Вырезанную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полоску корпуса танка сгибаем в 4 местах. Высота корпуса должна быть порядка 2,5 см. Края полоски с торцов подгибаются на 0,5 см, для возможности крепления корпуса к основанию. 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i="1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Поделка танк из цветной бумаги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1628800"/>
            <a:ext cx="5400600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115616" y="5289022"/>
            <a:ext cx="784887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Башню танка делаем по аналогии с корпусом, за исключением принятых размеров ширины и длины. Ширину делаем на 1 см меньше, длина должна быть на 4 см короче.</a:t>
            </a:r>
            <a:endParaRPr kumimoji="0" lang="ru-RU" sz="20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74638"/>
            <a:ext cx="7818072" cy="2002234"/>
          </a:xfrm>
        </p:spPr>
        <p:txBody>
          <a:bodyPr>
            <a:no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Далее изготавливаем ствол пушки танка. Вырезаем прямоугольник размером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4 х7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см. Расчерчиваем в длину прямоугольник на 4 равные части. Затем с одной стороны по линиям прорезаем бумагу к центру на 1 см. С одной левой или правой стороны вырезаем сектор как на рисунке ниже. Сворачиваем и склеиваем ствол. Получившиеся лепестки на одной стороне ствола разгибаем наружу.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i="1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Поделка танк из цветной бумаги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2276872"/>
            <a:ext cx="6350000" cy="375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274638"/>
            <a:ext cx="7746064" cy="1354162"/>
          </a:xfrm>
        </p:spPr>
        <p:txBody>
          <a:bodyPr>
            <a:no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Производим сборку танка. Приклеиваем к корпусу башню танка, затем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приклеиваем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корпус к основанию. Если вы вначале приклеите корпус, то приклеивать башню к корпусу придется фактически в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подвешенном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состоянии, что не очень удобно.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i="1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Поделка танк из цветной бумаги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9775" y="1841500"/>
            <a:ext cx="6350000" cy="401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274638"/>
            <a:ext cx="7746064" cy="1714202"/>
          </a:xfrm>
        </p:spPr>
        <p:txBody>
          <a:bodyPr>
            <a:no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Украшаем наш танк армейской символикой. Вырезаем красную звезду и приклеиваем на корпус. При декорировании танка можно применить и другие элементы, например сделать люки (маленькие прямоугольники из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контрастной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бумаги), или выделить структуру гусениц. Наклеить полоски по ширине гусениц через определенный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шаг.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i="1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Поделка танк из цветной бумаги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1844824"/>
            <a:ext cx="6350000" cy="431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31</TotalTime>
  <Words>301</Words>
  <Application>Microsoft Office PowerPoint</Application>
  <PresentationFormat>Экран (4:3)</PresentationFormat>
  <Paragraphs>21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Солнцестояние</vt:lpstr>
      <vt:lpstr>Поделка к 23 Февраля «Танк»</vt:lpstr>
      <vt:lpstr>Отрезаем полоску бумаги шириной 1,5 - 2 см по длине  формата А4. Полоску склеиваем в кольцо, лицевой стороной наружу. Перехлест концов полоски порядка 1 см.  При изготовлении гусениц важным моментом будет изготовить две максимально идентичные гусеницы. </vt:lpstr>
      <vt:lpstr>Далее берем основание для нашего будущего танка и приклеиваем гусеницу к нему. Лучше всего наклеить гусеницу стыковочным швом вниз, в этом случае поделка будет смотреться более эстетично.</vt:lpstr>
      <vt:lpstr>Далее приклеиваем к основанию вторую гусеницу. В итоге гусеницы танка должны быть наклеены симметрично относительно осевой линии основания для поделки. Такое расположение будет гарантировать привлекательный вид поделки. </vt:lpstr>
      <vt:lpstr>Вырезанную полоску корпуса танка сгибаем в 4 местах. Высота корпуса должна быть порядка 2,5 см. Края полоски с торцов подгибаются на 0,5 см, для возможности крепления корпуса к основанию.  </vt:lpstr>
      <vt:lpstr>Далее изготавливаем ствол пушки танка. Вырезаем прямоугольник размером 4 х7 см. Расчерчиваем в длину прямоугольник на 4 равные части. Затем с одной стороны по линиям прорезаем бумагу к центру на 1 см. С одной левой или правой стороны вырезаем сектор как на рисунке ниже. Сворачиваем и склеиваем ствол. Получившиеся лепестки на одной стороне ствола разгибаем наружу. </vt:lpstr>
      <vt:lpstr>Производим сборку танка. Приклеиваем к корпусу башню танка, затем приклеиваем корпус к основанию. Если вы вначале приклеите корпус, то приклеивать башню к корпусу придется фактически в подвешенном состоянии, что не очень удобно. </vt:lpstr>
      <vt:lpstr>Украшаем наш танк армейской символикой. Вырезаем красную звезду и приклеиваем на корпус. При декорировании танка можно применить и другие элементы, например сделать люки (маленькие прямоугольники из контрастной бумаги), или выделить структуру гусениц. Наклеить полоски по ширине гусениц через определенный шаг. 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Поделка к 23 Февраля «Танк»</dc:title>
  <dc:creator>User</dc:creator>
  <cp:lastModifiedBy>User</cp:lastModifiedBy>
  <cp:revision>4</cp:revision>
  <dcterms:created xsi:type="dcterms:W3CDTF">2013-02-18T13:03:04Z</dcterms:created>
  <dcterms:modified xsi:type="dcterms:W3CDTF">2013-02-18T13:34:52Z</dcterms:modified>
</cp:coreProperties>
</file>