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AE574-0DF4-467C-8747-B47BE9BC78C9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2398-87B4-4C75-9F1C-C21B0B70B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657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AE574-0DF4-467C-8747-B47BE9BC78C9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2398-87B4-4C75-9F1C-C21B0B70B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285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AE574-0DF4-467C-8747-B47BE9BC78C9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2398-87B4-4C75-9F1C-C21B0B70B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568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AE574-0DF4-467C-8747-B47BE9BC78C9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2398-87B4-4C75-9F1C-C21B0B70B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694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AE574-0DF4-467C-8747-B47BE9BC78C9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2398-87B4-4C75-9F1C-C21B0B70B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3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AE574-0DF4-467C-8747-B47BE9BC78C9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2398-87B4-4C75-9F1C-C21B0B70B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13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AE574-0DF4-467C-8747-B47BE9BC78C9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2398-87B4-4C75-9F1C-C21B0B70B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01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AE574-0DF4-467C-8747-B47BE9BC78C9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2398-87B4-4C75-9F1C-C21B0B70B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39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AE574-0DF4-467C-8747-B47BE9BC78C9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2398-87B4-4C75-9F1C-C21B0B70B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284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AE574-0DF4-467C-8747-B47BE9BC78C9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2398-87B4-4C75-9F1C-C21B0B70B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790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AE574-0DF4-467C-8747-B47BE9BC78C9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2398-87B4-4C75-9F1C-C21B0B70B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888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86000">
              <a:srgbClr val="F0EBD5">
                <a:alpha val="67000"/>
                <a:lumMod val="84000"/>
                <a:lumOff val="16000"/>
              </a:srgbClr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AE574-0DF4-467C-8747-B47BE9BC78C9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C2398-87B4-4C75-9F1C-C21B0B70B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21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Редактирование и форматирование таблиц</a:t>
            </a:r>
            <a:endParaRPr lang="ru-RU" sz="7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59832" y="5559149"/>
            <a:ext cx="5976664" cy="1296144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400" i="1" dirty="0" smtClean="0">
                <a:solidFill>
                  <a:schemeClr val="tx1"/>
                </a:solidFill>
              </a:rPr>
              <a:t>Автор презентации: </a:t>
            </a:r>
            <a:r>
              <a:rPr lang="ru-RU" sz="2400" i="1" dirty="0" err="1" smtClean="0">
                <a:solidFill>
                  <a:schemeClr val="tx1"/>
                </a:solidFill>
              </a:rPr>
              <a:t>Мармаза</a:t>
            </a:r>
            <a:r>
              <a:rPr lang="ru-RU" sz="2400" i="1" dirty="0" smtClean="0">
                <a:solidFill>
                  <a:schemeClr val="tx1"/>
                </a:solidFill>
              </a:rPr>
              <a:t> С.Н.</a:t>
            </a:r>
          </a:p>
          <a:p>
            <a:pPr algn="l"/>
            <a:r>
              <a:rPr lang="ru-RU" sz="2400" i="1" dirty="0" smtClean="0">
                <a:solidFill>
                  <a:schemeClr val="tx1"/>
                </a:solidFill>
              </a:rPr>
              <a:t>учитель информатики и ИКТ </a:t>
            </a:r>
          </a:p>
          <a:p>
            <a:pPr algn="l"/>
            <a:r>
              <a:rPr lang="ru-RU" sz="2400" i="1" dirty="0" smtClean="0">
                <a:solidFill>
                  <a:schemeClr val="tx1"/>
                </a:solidFill>
              </a:rPr>
              <a:t>МБУ СШ №82 </a:t>
            </a:r>
            <a:r>
              <a:rPr lang="ru-RU" sz="2400" i="1" dirty="0" err="1" smtClean="0">
                <a:solidFill>
                  <a:schemeClr val="tx1"/>
                </a:solidFill>
              </a:rPr>
              <a:t>г.о.Тольятти</a:t>
            </a:r>
            <a:endParaRPr lang="ru-RU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56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При редактировании и форматировании таблиц используют инструменты, расположенные на вкладках: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КОНСТРУКТОР, МАКЕТ</a:t>
            </a:r>
            <a:r>
              <a:rPr lang="ru-RU" sz="3600" dirty="0" smtClean="0"/>
              <a:t> (группа вкладок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ТАБЛИЦАМИ</a:t>
            </a:r>
            <a:r>
              <a:rPr lang="ru-RU" sz="3600" dirty="0" smtClean="0"/>
              <a:t>)</a:t>
            </a:r>
            <a:endParaRPr lang="ru-RU" sz="3600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26560" r="40927" b="91176"/>
          <a:stretch/>
        </p:blipFill>
        <p:spPr bwMode="auto">
          <a:xfrm>
            <a:off x="539552" y="3265170"/>
            <a:ext cx="8208912" cy="24680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788024" y="3068960"/>
            <a:ext cx="3384376" cy="2016224"/>
          </a:xfrm>
          <a:prstGeom prst="roundRect">
            <a:avLst/>
          </a:prstGeom>
          <a:solidFill>
            <a:schemeClr val="accent1">
              <a:alpha val="0"/>
            </a:schemeClr>
          </a:solidFill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79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Вставка и удаление строк, столбцов</a:t>
            </a:r>
            <a:endParaRPr lang="ru-RU" sz="4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Инструменты располагаются на вкладке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МАКЕТ</a:t>
            </a:r>
            <a:r>
              <a:rPr lang="ru-RU" sz="3600" dirty="0" smtClean="0"/>
              <a:t> – группа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СТРОКИ И СТОЛБЦЫ</a:t>
            </a:r>
          </a:p>
          <a:p>
            <a:endParaRPr lang="ru-RU" sz="3600" dirty="0"/>
          </a:p>
          <a:p>
            <a:pPr marL="0" indent="0">
              <a:buNone/>
            </a:pPr>
            <a:endParaRPr lang="ru-RU" sz="3600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4" t="4880" r="71843" b="84430"/>
          <a:stretch/>
        </p:blipFill>
        <p:spPr bwMode="auto">
          <a:xfrm>
            <a:off x="611560" y="2996952"/>
            <a:ext cx="7848872" cy="3024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1993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143000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Объединить, разбить ячейки</a:t>
            </a:r>
            <a:endParaRPr lang="ru-RU" sz="4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9208" y="141277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Инструменты располагаются на вкладке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МАКЕТ</a:t>
            </a:r>
            <a:r>
              <a:rPr lang="ru-RU" sz="3600" dirty="0" smtClean="0"/>
              <a:t> – группа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ОБЪЕДИНЕНИЕ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27721" t="4713" r="62410" b="84442"/>
          <a:stretch/>
        </p:blipFill>
        <p:spPr bwMode="auto">
          <a:xfrm>
            <a:off x="1403648" y="2780928"/>
            <a:ext cx="6480720" cy="3760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35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Выравнивание </a:t>
            </a:r>
            <a:endParaRPr lang="ru-RU" sz="6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0200"/>
            <a:ext cx="8786874" cy="4525963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ru-RU" sz="6000" b="1" dirty="0" smtClean="0"/>
              <a:t>Выравнивание в ячейках таблицы можно производить </a:t>
            </a:r>
          </a:p>
          <a:p>
            <a:pPr indent="0">
              <a:buNone/>
            </a:pPr>
            <a:r>
              <a:rPr lang="ru-RU" sz="6000" b="1" dirty="0" smtClean="0"/>
              <a:t>по вертикали, и </a:t>
            </a:r>
          </a:p>
          <a:p>
            <a:pPr indent="0">
              <a:buNone/>
            </a:pPr>
            <a:r>
              <a:rPr lang="ru-RU" sz="6000" b="1" dirty="0" smtClean="0"/>
              <a:t>по горизонтали.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63561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14282" y="571481"/>
            <a:ext cx="8786874" cy="17145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/>
              <a:t>Вкладка </a:t>
            </a:r>
            <a:r>
              <a:rPr lang="ru-RU" sz="4400" b="1" dirty="0" smtClean="0">
                <a:solidFill>
                  <a:srgbClr val="FF0000"/>
                </a:solidFill>
              </a:rPr>
              <a:t>МАКЕТ</a:t>
            </a:r>
            <a:r>
              <a:rPr lang="ru-RU" sz="4400" dirty="0" smtClean="0"/>
              <a:t> – группа </a:t>
            </a:r>
            <a:r>
              <a:rPr lang="ru-RU" sz="4400" b="1" dirty="0" smtClean="0"/>
              <a:t>Выравнивание</a:t>
            </a:r>
          </a:p>
          <a:p>
            <a:endParaRPr lang="ru-RU" sz="4400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 l="49698" t="3000" r="34796" b="81500"/>
          <a:stretch>
            <a:fillRect/>
          </a:stretch>
        </p:blipFill>
        <p:spPr bwMode="auto">
          <a:xfrm>
            <a:off x="571472" y="1928802"/>
            <a:ext cx="785818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642910" y="3000372"/>
            <a:ext cx="2786082" cy="2786082"/>
          </a:xfrm>
          <a:prstGeom prst="round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80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Направление текста</a:t>
            </a:r>
            <a:endParaRPr lang="ru-RU" sz="6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ru-RU" sz="6000" b="1" dirty="0" smtClean="0"/>
              <a:t>Текст в ячейках таблицы можно располагать как по горизонтали, так и по вертикали.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260199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14282" y="571481"/>
            <a:ext cx="8786874" cy="17145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/>
              <a:t>Вкладка </a:t>
            </a:r>
            <a:r>
              <a:rPr lang="ru-RU" sz="4400" b="1" dirty="0" smtClean="0">
                <a:solidFill>
                  <a:srgbClr val="FF0000"/>
                </a:solidFill>
              </a:rPr>
              <a:t>МАКЕТ</a:t>
            </a:r>
            <a:r>
              <a:rPr lang="ru-RU" sz="4400" dirty="0" smtClean="0"/>
              <a:t> – группа </a:t>
            </a:r>
            <a:r>
              <a:rPr lang="ru-RU" sz="4400" b="1" dirty="0" smtClean="0"/>
              <a:t>Выравнивание</a:t>
            </a:r>
          </a:p>
          <a:p>
            <a:endParaRPr lang="ru-RU" sz="4400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 l="49698" t="3000" r="34796" b="81500"/>
          <a:stretch>
            <a:fillRect/>
          </a:stretch>
        </p:blipFill>
        <p:spPr bwMode="auto">
          <a:xfrm>
            <a:off x="571472" y="1928802"/>
            <a:ext cx="785818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3428992" y="3143248"/>
            <a:ext cx="3000396" cy="2571768"/>
          </a:xfrm>
          <a:prstGeom prst="round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09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Размер ячеек </a:t>
            </a:r>
            <a:endParaRPr lang="ru-RU" sz="6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0200"/>
            <a:ext cx="9001156" cy="4525963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ru-RU" sz="5400" b="1" dirty="0" smtClean="0"/>
              <a:t>Изменить размер ячеек можно:</a:t>
            </a:r>
          </a:p>
          <a:p>
            <a:pPr indent="0">
              <a:buNone/>
            </a:pPr>
            <a:r>
              <a:rPr lang="ru-RU" sz="5400" b="1" dirty="0" smtClean="0"/>
              <a:t>по высоте (</a:t>
            </a:r>
            <a:r>
              <a:rPr lang="ru-RU" sz="5000" b="1" dirty="0" smtClean="0"/>
              <a:t>высота строки</a:t>
            </a:r>
            <a:r>
              <a:rPr lang="ru-RU" sz="5400" b="1" dirty="0" smtClean="0"/>
              <a:t>),</a:t>
            </a:r>
          </a:p>
          <a:p>
            <a:pPr indent="0">
              <a:buNone/>
            </a:pPr>
            <a:r>
              <a:rPr lang="ru-RU" sz="5400" b="1" dirty="0" smtClean="0"/>
              <a:t>по ширине (</a:t>
            </a:r>
            <a:r>
              <a:rPr lang="ru-RU" sz="5000" b="1" dirty="0" smtClean="0"/>
              <a:t>ширина столбца</a:t>
            </a:r>
            <a:r>
              <a:rPr lang="ru-RU" sz="5400" b="1" dirty="0" smtClean="0"/>
              <a:t>)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49094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50" r="32712" b="85039"/>
          <a:stretch/>
        </p:blipFill>
        <p:spPr bwMode="auto">
          <a:xfrm>
            <a:off x="214282" y="2214554"/>
            <a:ext cx="8715436" cy="42148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14282" y="571481"/>
            <a:ext cx="8786874" cy="17145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/>
              <a:t>Вкладка </a:t>
            </a:r>
            <a:r>
              <a:rPr lang="ru-RU" sz="4400" b="1" dirty="0" smtClean="0">
                <a:solidFill>
                  <a:srgbClr val="FF0000"/>
                </a:solidFill>
              </a:rPr>
              <a:t>МАКЕТ</a:t>
            </a:r>
            <a:r>
              <a:rPr lang="ru-RU" sz="4400" dirty="0" smtClean="0"/>
              <a:t> – группа </a:t>
            </a:r>
            <a:r>
              <a:rPr lang="ru-RU" sz="4400" b="1" dirty="0" smtClean="0"/>
              <a:t>Размер ячейки</a:t>
            </a:r>
          </a:p>
          <a:p>
            <a:endParaRPr lang="ru-RU" sz="4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3786190"/>
            <a:ext cx="3214710" cy="2000264"/>
          </a:xfrm>
          <a:prstGeom prst="round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04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Сортировка данных</a:t>
            </a:r>
            <a:endParaRPr lang="ru-RU" sz="6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ru-RU" sz="6000" b="1" dirty="0" smtClean="0"/>
              <a:t>Данные в таблице можно сортировать:</a:t>
            </a:r>
          </a:p>
          <a:p>
            <a:pPr indent="0">
              <a:buNone/>
            </a:pPr>
            <a:r>
              <a:rPr lang="ru-RU" sz="6000" b="1" dirty="0" smtClean="0"/>
              <a:t>по убыванию,</a:t>
            </a:r>
          </a:p>
          <a:p>
            <a:pPr indent="0">
              <a:buNone/>
            </a:pPr>
            <a:r>
              <a:rPr lang="ru-RU" sz="6000" b="1" smtClean="0"/>
              <a:t>по </a:t>
            </a:r>
            <a:r>
              <a:rPr lang="ru-RU" sz="6000" b="1" dirty="0" smtClean="0"/>
              <a:t>возрастанию.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359106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62" b="85039"/>
          <a:stretch/>
        </p:blipFill>
        <p:spPr bwMode="auto">
          <a:xfrm>
            <a:off x="428596" y="1714488"/>
            <a:ext cx="8358246" cy="45720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14282" y="571481"/>
            <a:ext cx="8786874" cy="11430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/>
              <a:t>Вкладка </a:t>
            </a:r>
            <a:r>
              <a:rPr lang="ru-RU" sz="4400" b="1" dirty="0" smtClean="0">
                <a:solidFill>
                  <a:srgbClr val="FF0000"/>
                </a:solidFill>
              </a:rPr>
              <a:t>МАКЕТ</a:t>
            </a:r>
            <a:r>
              <a:rPr lang="ru-RU" sz="4400" dirty="0" smtClean="0"/>
              <a:t> – группа </a:t>
            </a:r>
            <a:r>
              <a:rPr lang="ru-RU" sz="4400" b="1" dirty="0" smtClean="0"/>
              <a:t>Данные</a:t>
            </a:r>
          </a:p>
          <a:p>
            <a:endParaRPr lang="ru-RU" sz="4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8596" y="3357562"/>
            <a:ext cx="2357454" cy="2571768"/>
          </a:xfrm>
          <a:prstGeom prst="round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74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154</Words>
  <Application>Microsoft Office PowerPoint</Application>
  <PresentationFormat>Экран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Редактирование и форматирование таблиц</vt:lpstr>
      <vt:lpstr>Презентация PowerPoint</vt:lpstr>
      <vt:lpstr>Вставка и удаление строк, столбцов</vt:lpstr>
      <vt:lpstr>Объединить, разбить ячейки</vt:lpstr>
      <vt:lpstr>Выравнивание </vt:lpstr>
      <vt:lpstr>Презентация PowerPoint</vt:lpstr>
      <vt:lpstr>Направление текста</vt:lpstr>
      <vt:lpstr>Презентация PowerPoint</vt:lpstr>
      <vt:lpstr>Размер ячеек </vt:lpstr>
      <vt:lpstr>Презентация PowerPoint</vt:lpstr>
      <vt:lpstr>Сортировка данных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Редактирование и форматирование таблиц</dc:title>
  <dc:creator>батон</dc:creator>
  <cp:lastModifiedBy>сергей</cp:lastModifiedBy>
  <cp:revision>4</cp:revision>
  <dcterms:created xsi:type="dcterms:W3CDTF">2013-09-19T12:43:39Z</dcterms:created>
  <dcterms:modified xsi:type="dcterms:W3CDTF">2014-10-11T11:35:13Z</dcterms:modified>
</cp:coreProperties>
</file>