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82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48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54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90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2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08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3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208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3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16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746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501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605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697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11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0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37D083-9A4F-4376-9000-D54F02D5ABBE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70215-019E-46FF-A7C0-ADF40837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1134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Короли игровой индустрии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5" y="3542271"/>
            <a:ext cx="4281112" cy="11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2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3" y="2052918"/>
            <a:ext cx="4498418" cy="4195481"/>
          </a:xfrm>
        </p:spPr>
        <p:txBody>
          <a:bodyPr/>
          <a:lstStyle/>
          <a:p>
            <a:r>
              <a:rPr lang="ru-RU" dirty="0"/>
              <a:t>После продолжительной работы в компании </a:t>
            </a:r>
            <a:r>
              <a:rPr lang="ru-RU" dirty="0" err="1"/>
              <a:t>Microsoft</a:t>
            </a:r>
            <a:r>
              <a:rPr lang="ru-RU" dirty="0"/>
              <a:t>, </a:t>
            </a:r>
            <a:r>
              <a:rPr lang="ru-RU" dirty="0" err="1"/>
              <a:t>Гейб</a:t>
            </a:r>
            <a:r>
              <a:rPr lang="ru-RU" dirty="0"/>
              <a:t> </a:t>
            </a:r>
            <a:r>
              <a:rPr lang="ru-RU" dirty="0" err="1"/>
              <a:t>Ньюэлл</a:t>
            </a:r>
            <a:r>
              <a:rPr lang="ru-RU" dirty="0"/>
              <a:t> и Майк Харрингтон в 1996 году основали фирму </a:t>
            </a:r>
            <a:r>
              <a:rPr lang="ru-RU" dirty="0" err="1"/>
              <a:t>Valve</a:t>
            </a:r>
            <a:r>
              <a:rPr lang="ru-RU" dirty="0"/>
              <a:t> </a:t>
            </a:r>
            <a:r>
              <a:rPr lang="ru-RU" dirty="0" err="1" smtClean="0"/>
              <a:t>Software</a:t>
            </a:r>
            <a:r>
              <a:rPr lang="ru-RU" dirty="0" smtClean="0"/>
              <a:t>. Основатели </a:t>
            </a:r>
            <a:r>
              <a:rPr lang="ru-RU" dirty="0"/>
              <a:t>потратили довольно много времени, </a:t>
            </a:r>
            <a:r>
              <a:rPr lang="ru-RU" dirty="0" smtClean="0"/>
              <a:t>пытаясь </a:t>
            </a:r>
            <a:r>
              <a:rPr lang="ru-RU" dirty="0"/>
              <a:t>подобрать максимально говорящее </a:t>
            </a:r>
            <a:r>
              <a:rPr lang="ru-RU" dirty="0" smtClean="0"/>
              <a:t>название.</a:t>
            </a:r>
          </a:p>
          <a:p>
            <a:r>
              <a:rPr lang="ru-RU" dirty="0" smtClean="0"/>
              <a:t>Первая игра была </a:t>
            </a:r>
            <a:r>
              <a:rPr lang="en-US" dirty="0" smtClean="0"/>
              <a:t>– Half-Life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482" y="2052919"/>
            <a:ext cx="4777946" cy="35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69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Основатели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Гейб</a:t>
            </a:r>
            <a:r>
              <a:rPr lang="ru-RU" dirty="0"/>
              <a:t> </a:t>
            </a:r>
            <a:r>
              <a:rPr lang="ru-RU" dirty="0" err="1"/>
              <a:t>Логан</a:t>
            </a:r>
            <a:r>
              <a:rPr lang="ru-RU" dirty="0"/>
              <a:t> </a:t>
            </a:r>
            <a:r>
              <a:rPr lang="ru-RU" dirty="0" err="1"/>
              <a:t>Ньюэлл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2" r="12842" b="13753"/>
          <a:stretch/>
        </p:blipFill>
        <p:spPr>
          <a:xfrm>
            <a:off x="1037967" y="2533014"/>
            <a:ext cx="3122140" cy="322717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57219" y="1923535"/>
            <a:ext cx="4396339" cy="576262"/>
          </a:xfrm>
        </p:spPr>
        <p:txBody>
          <a:bodyPr/>
          <a:lstStyle/>
          <a:p>
            <a:r>
              <a:rPr lang="ru-RU" dirty="0"/>
              <a:t>Майк Харрингтон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85" y="2499797"/>
            <a:ext cx="2215978" cy="3323967"/>
          </a:xfrm>
        </p:spPr>
      </p:pic>
    </p:spTree>
    <p:extLst>
      <p:ext uri="{BB962C8B-B14F-4D97-AF65-F5344CB8AC3E}">
        <p14:creationId xmlns:p14="http://schemas.microsoft.com/office/powerpoint/2010/main" val="32918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610278"/>
            <a:ext cx="5092906" cy="1574808"/>
          </a:xfrm>
        </p:spPr>
        <p:txBody>
          <a:bodyPr/>
          <a:lstStyle/>
          <a:p>
            <a:r>
              <a:rPr lang="ru-RU" dirty="0" smtClean="0"/>
              <a:t>Продукты компании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" t="23551" b="29411"/>
          <a:stretch/>
        </p:blipFill>
        <p:spPr>
          <a:xfrm>
            <a:off x="6532607" y="1482812"/>
            <a:ext cx="4020064" cy="436742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62881" y="2323070"/>
            <a:ext cx="5084979" cy="339192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Half-Life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Counter-Strike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Team Fortress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Left 4 Dead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Dota</a:t>
            </a:r>
            <a:r>
              <a:rPr lang="en-US" dirty="0" smtClean="0"/>
              <a:t>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Игровые движки </a:t>
            </a:r>
            <a:r>
              <a:rPr lang="en-US" dirty="0" smtClean="0"/>
              <a:t>Gold </a:t>
            </a:r>
            <a:r>
              <a:rPr lang="en-US" dirty="0" err="1" smtClean="0"/>
              <a:t>Src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Source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089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9093" y="2353962"/>
            <a:ext cx="2164896" cy="669324"/>
          </a:xfrm>
        </p:spPr>
        <p:txBody>
          <a:bodyPr/>
          <a:lstStyle/>
          <a:p>
            <a:r>
              <a:rPr lang="en-US" sz="4400" dirty="0" smtClean="0"/>
              <a:t>Steam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29093" y="3097426"/>
            <a:ext cx="4858669" cy="2215979"/>
          </a:xfrm>
        </p:spPr>
        <p:txBody>
          <a:bodyPr/>
          <a:lstStyle/>
          <a:p>
            <a:r>
              <a:rPr lang="ru-RU" dirty="0" err="1" smtClean="0"/>
              <a:t>Steam</a:t>
            </a:r>
            <a:r>
              <a:rPr lang="en-US" dirty="0" smtClean="0"/>
              <a:t> </a:t>
            </a:r>
            <a:r>
              <a:rPr lang="ru-RU" dirty="0" smtClean="0"/>
              <a:t>— </a:t>
            </a:r>
            <a:r>
              <a:rPr lang="ru-RU" dirty="0"/>
              <a:t>сервис цифрового распространения компьютерных игр и программ, принадлежащий компании </a:t>
            </a:r>
            <a:r>
              <a:rPr lang="ru-RU" dirty="0" err="1"/>
              <a:t>Valve</a:t>
            </a:r>
            <a:r>
              <a:rPr lang="ru-RU" dirty="0"/>
              <a:t>, известному разработчику компьютерных игр. </a:t>
            </a:r>
            <a:r>
              <a:rPr lang="ru-RU" dirty="0" err="1"/>
              <a:t>Steam</a:t>
            </a:r>
            <a:r>
              <a:rPr lang="ru-RU" dirty="0"/>
              <a:t> выполняет функции службы активации, загрузки через интернет, автоматических обновлений и новостей для игр как самой </a:t>
            </a:r>
            <a:r>
              <a:rPr lang="ru-RU" dirty="0" err="1"/>
              <a:t>Valve</a:t>
            </a:r>
            <a:r>
              <a:rPr lang="ru-RU" dirty="0"/>
              <a:t>, так и сторонних разработчиков по соглашению с </a:t>
            </a:r>
            <a:r>
              <a:rPr lang="ru-RU" dirty="0" err="1" smtClean="0"/>
              <a:t>Valve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61" y="2476302"/>
            <a:ext cx="5263445" cy="318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9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455108">
            <a:off x="2514197" y="2110948"/>
            <a:ext cx="8825660" cy="1653180"/>
          </a:xfrm>
        </p:spPr>
        <p:txBody>
          <a:bodyPr/>
          <a:lstStyle/>
          <a:p>
            <a:r>
              <a:rPr lang="ru-RU" dirty="0" smtClean="0"/>
              <a:t>Спасибо за внимание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290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</TotalTime>
  <Words>86</Words>
  <Application>Microsoft Office PowerPoint</Application>
  <PresentationFormat>Широкоэкранный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Ион</vt:lpstr>
      <vt:lpstr>Презентация PowerPoint</vt:lpstr>
      <vt:lpstr>История</vt:lpstr>
      <vt:lpstr>Основатели</vt:lpstr>
      <vt:lpstr>Продукты компании</vt:lpstr>
      <vt:lpstr>Steam</vt:lpstr>
      <vt:lpstr>Спасибо за внимание 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Vladik Spesivets</dc:creator>
  <cp:lastModifiedBy>Vladik Spesivets</cp:lastModifiedBy>
  <cp:revision>3</cp:revision>
  <dcterms:created xsi:type="dcterms:W3CDTF">2014-10-28T23:47:01Z</dcterms:created>
  <dcterms:modified xsi:type="dcterms:W3CDTF">2014-10-29T00:11:37Z</dcterms:modified>
</cp:coreProperties>
</file>