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91" r:id="rId3"/>
    <p:sldId id="290" r:id="rId4"/>
    <p:sldId id="292" r:id="rId5"/>
    <p:sldId id="293" r:id="rId6"/>
    <p:sldId id="294" r:id="rId7"/>
    <p:sldId id="295" r:id="rId8"/>
    <p:sldId id="296" r:id="rId9"/>
    <p:sldId id="298" r:id="rId10"/>
    <p:sldId id="257" r:id="rId11"/>
    <p:sldId id="299" r:id="rId12"/>
    <p:sldId id="258" r:id="rId13"/>
    <p:sldId id="300" r:id="rId14"/>
    <p:sldId id="259" r:id="rId15"/>
    <p:sldId id="264" r:id="rId16"/>
    <p:sldId id="301" r:id="rId17"/>
    <p:sldId id="261" r:id="rId18"/>
    <p:sldId id="262" r:id="rId19"/>
    <p:sldId id="263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02" r:id="rId34"/>
    <p:sldId id="303" r:id="rId35"/>
    <p:sldId id="304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DA68-57AD-4477-8EFA-EC978FDAF134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80A4DE-F148-4478-A2C7-BD9A296E3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55A3C-9CDF-4CB2-B1C9-AA6914FB85E4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D76CD-9B2A-41E4-9AEF-591512135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Скругленный прямоугольник 9"/>
          <p:cNvGrpSpPr>
            <a:grpSpLocks/>
          </p:cNvGrpSpPr>
          <p:nvPr/>
        </p:nvGrpSpPr>
        <p:grpSpPr bwMode="auto">
          <a:xfrm>
            <a:off x="60325" y="60325"/>
            <a:ext cx="9028113" cy="6711950"/>
            <a:chOff x="38" y="38"/>
            <a:chExt cx="5687" cy="4228"/>
          </a:xfrm>
        </p:grpSpPr>
        <p:pic>
          <p:nvPicPr>
            <p:cNvPr id="6" name="Скругленный прямоугольник 9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" y="38"/>
              <a:ext cx="5687" cy="4228"/>
            </a:xfrm>
            <a:prstGeom prst="rect">
              <a:avLst/>
            </a:prstGeom>
            <a:noFill/>
          </p:spPr>
        </p:pic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02" y="105"/>
              <a:ext cx="5556" cy="4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Perpetua"/>
              </a:endParaRPr>
            </a:p>
          </p:txBody>
        </p:sp>
      </p:grpSp>
      <p:sp>
        <p:nvSpPr>
          <p:cNvPr id="8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E367-CE25-4B8D-B8EF-CE8B5256B266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D1BCD-4502-467C-90F4-8E418712C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1E5DB-EB92-4918-A594-CF6ABC2B5234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883EC-47FD-49B1-9612-2F8DA7C2A3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84B65-5FAD-4454-AD0B-90719D5E7753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FDD76-3E63-4330-969A-11269DFBB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91BC-7CBE-4FD2-965B-9E792DEF7EBA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26E3-892B-4944-8D5A-9D7064C99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2F499-4A79-4B81-AB9D-B7F5B8D90767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EEC90-AEC5-4EBA-ADCA-5D22C09FB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3FA92-F16F-4572-9586-D65FF0724B5C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FE302-B436-4182-A6E6-FAD94081E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237F4-742F-4401-A228-26BA347C351C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008A7-3F9C-4A75-8432-78A3695F0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87D6A-265D-4A8E-8D76-353DE70C03DB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859B5-E4BB-4AAE-BB9B-88CBF18D8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AC47F-A664-47D6-8125-63C8E06FAB53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9155-8182-4826-B817-9952F1090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BCC2AA1-6659-4F28-966E-D1994A8CA1C1}" type="datetimeFigureOut">
              <a:rPr lang="ru-RU"/>
              <a:pPr>
                <a:defRPr/>
              </a:pPr>
              <a:t>11.02.2011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92191154-34F7-4792-A709-0FBFB6BF4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46" r:id="rId8"/>
    <p:sldLayoutId id="2147483747" r:id="rId9"/>
    <p:sldLayoutId id="2147483738" r:id="rId10"/>
    <p:sldLayoutId id="2147483737" r:id="rId11"/>
  </p:sldLayoutIdLst>
  <p:transition>
    <p:wipe dir="r"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B3B3C4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04DA3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04DA3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813" y="4797425"/>
            <a:ext cx="6224587" cy="841375"/>
          </a:xfrm>
        </p:spPr>
        <p:txBody>
          <a:bodyPr/>
          <a:lstStyle/>
          <a:p>
            <a:r>
              <a:rPr lang="ru-RU" sz="2400" smtClean="0"/>
              <a:t>Презентация для урока «Трудовое обучение. ЛЕГОконструирование». 2 класс.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088" y="1773238"/>
            <a:ext cx="7291387" cy="21605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>Общественный транспорт .</a:t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rgbClr val="FFFF00"/>
                </a:solidFill>
              </a:rPr>
              <a:t>Общественный транспорт.</a:t>
            </a:r>
            <a:br>
              <a:rPr lang="ru-RU" sz="5300" b="1" smtClean="0">
                <a:solidFill>
                  <a:srgbClr val="FFFF00"/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9600" b="1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0700" b="1" smtClean="0">
                <a:solidFill>
                  <a:srgbClr val="FF0000"/>
                </a:solidFill>
              </a:rPr>
              <a:t>Автобус. </a:t>
            </a: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11100" b="1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smtClean="0"/>
              <a:t>Тренируем память и внимание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288" y="2743200"/>
            <a:ext cx="7848600" cy="1673225"/>
          </a:xfrm>
        </p:spPr>
        <p:txBody>
          <a:bodyPr>
            <a:noAutofit/>
          </a:bodyPr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8800" dirty="0" smtClean="0">
                <a:solidFill>
                  <a:schemeClr val="accent2">
                    <a:lumMod val="75000"/>
                  </a:schemeClr>
                </a:solidFill>
              </a:rPr>
              <a:t>Разминка</a:t>
            </a:r>
            <a:endParaRPr lang="ru-RU" sz="8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34400" cy="9366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Задание №1.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Запомни, повтори, продолжи.</a:t>
            </a:r>
            <a:endParaRPr lang="ru-RU" sz="3100" dirty="0"/>
          </a:p>
        </p:txBody>
      </p:sp>
      <p:pic>
        <p:nvPicPr>
          <p:cNvPr id="15362" name="Picture 3" descr="C:\Users\admin\Desktop\IMG_065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2763" y="1470025"/>
            <a:ext cx="6035675" cy="4527550"/>
          </a:xfr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398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Задание №2.</a:t>
            </a:r>
            <a:br>
              <a:rPr lang="ru-RU" dirty="0" smtClean="0"/>
            </a:br>
            <a:r>
              <a:rPr lang="ru-RU" sz="3100" dirty="0" smtClean="0"/>
              <a:t>Запомни и повтори.</a:t>
            </a:r>
            <a:endParaRPr lang="ru-RU" sz="3100" dirty="0"/>
          </a:p>
        </p:txBody>
      </p:sp>
      <p:pic>
        <p:nvPicPr>
          <p:cNvPr id="16386" name="Picture 2" descr="C:\Users\admin\Desktop\IMG_06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2763" y="1470025"/>
            <a:ext cx="6035675" cy="45275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9683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Задание №3</a:t>
            </a:r>
            <a:br>
              <a:rPr lang="ru-RU" dirty="0" smtClean="0"/>
            </a:br>
            <a:r>
              <a:rPr lang="ru-RU" sz="3100" dirty="0" smtClean="0"/>
              <a:t>Запомни и повтори.</a:t>
            </a:r>
            <a:endParaRPr lang="ru-RU" sz="3100" dirty="0"/>
          </a:p>
        </p:txBody>
      </p:sp>
      <p:pic>
        <p:nvPicPr>
          <p:cNvPr id="17410" name="Picture 2" descr="C:\Users\admin\Desktop\IMG_065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2763" y="1470025"/>
            <a:ext cx="6035675" cy="45275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968375"/>
          </a:xfrm>
        </p:spPr>
        <p:txBody>
          <a:bodyPr/>
          <a:lstStyle/>
          <a:p>
            <a:r>
              <a:rPr lang="ru-RU" sz="3600" smtClean="0"/>
              <a:t>Задание №4.</a:t>
            </a:r>
            <a:br>
              <a:rPr lang="ru-RU" sz="3600" smtClean="0"/>
            </a:br>
            <a:r>
              <a:rPr lang="ru-RU" sz="2800" smtClean="0"/>
              <a:t>Запомни и повтори.</a:t>
            </a:r>
          </a:p>
        </p:txBody>
      </p:sp>
      <p:pic>
        <p:nvPicPr>
          <p:cNvPr id="18434" name="Picture 2" descr="C:\Users\admin\Desktop\IMG_065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2763" y="1470025"/>
            <a:ext cx="6035675" cy="45275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9683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Задание № 5.</a:t>
            </a:r>
            <a:br>
              <a:rPr lang="ru-RU" sz="3600" dirty="0" smtClean="0"/>
            </a:br>
            <a:r>
              <a:rPr lang="ru-RU" sz="3200" dirty="0" smtClean="0"/>
              <a:t>Запомни и построй также.</a:t>
            </a:r>
            <a:endParaRPr lang="ru-RU" sz="3600" dirty="0"/>
          </a:p>
        </p:txBody>
      </p:sp>
      <p:pic>
        <p:nvPicPr>
          <p:cNvPr id="19458" name="Picture 2" descr="C:\Users\admin\Desktop\IMG_066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2763" y="1470025"/>
            <a:ext cx="6035675" cy="45275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743200"/>
            <a:ext cx="8964613" cy="1673225"/>
          </a:xfrm>
        </p:spPr>
        <p:txBody>
          <a:bodyPr>
            <a:noAutofit/>
          </a:bodyPr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6600" b="1" dirty="0" smtClean="0">
                <a:solidFill>
                  <a:schemeClr val="accent3">
                    <a:lumMod val="75000"/>
                  </a:schemeClr>
                </a:solidFill>
              </a:rPr>
              <a:t>Отгадываем загадки</a:t>
            </a: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8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8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 загадки.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Загадка первая.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/>
              <a:t> </a:t>
            </a: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Окна светлые кругом,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   Носит обувь из резины,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   А питается бензином. </a:t>
            </a:r>
            <a:endParaRPr lang="ru-RU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algn="ctr"/>
            <a:r>
              <a:rPr lang="ru-RU" smtClean="0"/>
              <a:t>автобус</a:t>
            </a:r>
          </a:p>
        </p:txBody>
      </p:sp>
      <p:sp>
        <p:nvSpPr>
          <p:cNvPr id="22530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2531" name="Picture 2" descr="http://fotobus.narod.ru/14/1413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Загадка вторая.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Многолюден, шумен, молод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 Под землей грохочет город.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 А дома с народом тут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 Вдоль по улице идут.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algn="ctr"/>
            <a:r>
              <a:rPr lang="ru-RU" smtClean="0"/>
              <a:t>метро</a:t>
            </a:r>
          </a:p>
        </p:txBody>
      </p:sp>
      <p:sp>
        <p:nvSpPr>
          <p:cNvPr id="24578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4579" name="Picture 2" descr="http://img-b.photosight.ru/038/3109230_larg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Загадка третья.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Спозаранку за окошком стук, и звон, и кутерьма.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i="1" dirty="0" smtClean="0">
                <a:solidFill>
                  <a:schemeClr val="accent3">
                    <a:lumMod val="50000"/>
                  </a:schemeClr>
                </a:solidFill>
              </a:rPr>
              <a:t>По прямым стальным дорожкам ходят красные дома</a:t>
            </a: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algn="ctr"/>
            <a:r>
              <a:rPr lang="ru-RU" smtClean="0"/>
              <a:t>трамвай</a:t>
            </a:r>
          </a:p>
        </p:txBody>
      </p:sp>
      <p:sp>
        <p:nvSpPr>
          <p:cNvPr id="26626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6627" name="Picture 6" descr="Первый в России низкопольный сочленённый вагон, оборудованный для оборота в тупиках - УКВЗ 71-630. Фото: Сергей Орлов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4400" b="1" dirty="0" smtClean="0">
                <a:solidFill>
                  <a:srgbClr val="FF0000"/>
                </a:solidFill>
              </a:rPr>
              <a:t>Общественный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smtClean="0"/>
              <a:t>–</a:t>
            </a:r>
            <a:r>
              <a:rPr lang="ru-RU" dirty="0" smtClean="0"/>
              <a:t> для всех.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4400" b="1" dirty="0" smtClean="0">
                <a:solidFill>
                  <a:srgbClr val="FFC000"/>
                </a:solidFill>
              </a:rPr>
              <a:t>Пассажирский </a:t>
            </a:r>
            <a:r>
              <a:rPr lang="ru-RU" b="1" dirty="0" smtClean="0"/>
              <a:t>– </a:t>
            </a:r>
            <a:r>
              <a:rPr lang="ru-RU" dirty="0" smtClean="0"/>
              <a:t>для пассажиров, людей совершающих поездку.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4400" b="1" dirty="0" smtClean="0">
                <a:solidFill>
                  <a:srgbClr val="00B050"/>
                </a:solidFill>
              </a:rPr>
              <a:t>Транспорт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/>
              <a:t>– </a:t>
            </a:r>
            <a:r>
              <a:rPr lang="ru-RU" dirty="0" smtClean="0"/>
              <a:t>средство перевозки людей.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0113" y="2743200"/>
            <a:ext cx="7343775" cy="1673225"/>
          </a:xfrm>
        </p:spPr>
        <p:txBody>
          <a:bodyPr>
            <a:noAutofit/>
          </a:bodyPr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8000" b="1" dirty="0" smtClean="0">
                <a:solidFill>
                  <a:schemeClr val="accent3">
                    <a:lumMod val="75000"/>
                  </a:schemeClr>
                </a:solidFill>
              </a:rPr>
              <a:t>Первые автобусы</a:t>
            </a: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8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8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8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8800" b="1" dirty="0" smtClean="0">
                <a:solidFill>
                  <a:schemeClr val="accent3">
                    <a:lumMod val="75000"/>
                  </a:schemeClr>
                </a:solidFill>
              </a:rPr>
              <a:t> автобусы.</a:t>
            </a:r>
            <a:endParaRPr lang="ru-RU" sz="8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Самый первый автобус .</a:t>
            </a:r>
            <a:endParaRPr lang="ru-RU" dirty="0"/>
          </a:p>
        </p:txBody>
      </p:sp>
      <p:sp>
        <p:nvSpPr>
          <p:cNvPr id="29698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pic>
        <p:nvPicPr>
          <p:cNvPr id="29699" name="Picture 2" descr="http://static01.rupor.sampo.ru/7543/drevnosti-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/>
          <a:lstStyle/>
          <a:p>
            <a:pPr algn="ctr"/>
            <a:r>
              <a:rPr lang="ru-RU" smtClean="0"/>
              <a:t>Первый автобус в России.</a:t>
            </a:r>
          </a:p>
        </p:txBody>
      </p:sp>
      <p:sp>
        <p:nvSpPr>
          <p:cNvPr id="30722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125"/>
            <a:ext cx="7315200" cy="685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0723" name="Picture 8" descr="http://img12.nnm.ru/9/b/e/7/e/9be7e1a44df713b8172ba38da7d746bd_full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613"/>
            <a:ext cx="7315200" cy="52228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Первый автобус с двигателем внутреннего сгорания в России.</a:t>
            </a:r>
            <a:endParaRPr lang="ru-RU" dirty="0"/>
          </a:p>
        </p:txBody>
      </p:sp>
      <p:sp>
        <p:nvSpPr>
          <p:cNvPr id="31746" name="Текст 3"/>
          <p:cNvSpPr>
            <a:spLocks noGrp="1"/>
          </p:cNvSpPr>
          <p:nvPr>
            <p:ph type="body" sz="half" idx="2"/>
          </p:nvPr>
        </p:nvSpPr>
        <p:spPr>
          <a:xfrm>
            <a:off x="1763713" y="5373688"/>
            <a:ext cx="5486400" cy="80486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1747" name="Picture 2" descr="http://www.encspb.ru/image.php?file=big%2f280398092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263" y="66675"/>
            <a:ext cx="9001125" cy="4581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969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На этих автобусах ездили наши бабушки и дедушки, папы и мамы.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АКЗ 1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2772" name="Содержимое 7" descr="АКЗ-1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2773" name="Содержимое 6" descr="Салон АКЗ-1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err="1" smtClean="0"/>
              <a:t>ЗиС</a:t>
            </a:r>
            <a:r>
              <a:rPr lang="ru-RU" b="0" dirty="0" smtClean="0"/>
              <a:t> 154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3796" name="Содержимое 6" descr="ЗиС-154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3797" name="Содержимое 7" descr="Салон ЗиС-154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err="1" smtClean="0"/>
              <a:t>ЗиЛ</a:t>
            </a:r>
            <a:r>
              <a:rPr lang="ru-RU" b="0" dirty="0" smtClean="0"/>
              <a:t> - 158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4820" name="Содержимое 6" descr="ЗиЛ-158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4821" name="Содержимое 7" descr="Салон ЗиЛ-158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Икарус - 55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5844" name="Содержимое 6" descr="Икарус-5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5845" name="Содержимое 7" descr="Салон Икарус-55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ЛАЗ 695Е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6868" name="Содержимое 6" descr="ЛАЗ-695Е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6869" name="Содержимое 7" descr="Салон ЛАЗ-695Е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Икарус 180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7892" name="Содержимое 6" descr="Икарус-180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7893" name="Содержимое 7" descr="Салон Икарус-180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err="1" smtClean="0"/>
              <a:t>ЛиАЗ</a:t>
            </a:r>
            <a:r>
              <a:rPr lang="ru-RU" b="0" dirty="0" smtClean="0"/>
              <a:t> - 677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Колонна автобусов.</a:t>
            </a:r>
            <a:endParaRPr lang="ru-RU" b="0" dirty="0"/>
          </a:p>
        </p:txBody>
      </p:sp>
      <p:pic>
        <p:nvPicPr>
          <p:cNvPr id="38916" name="Содержимое 6" descr="ЛиАЗ-677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8917" name="Содержимое 7" descr="Колонна автобусов на проспекте Академика Сахарова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А на этих автобусах ездим мы.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Икарус - 475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39940" name="Содержимое 9" descr="Икарус-43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39941" name="Содержимое 7" descr="Салон Икарус-435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ЛиАЗ-5256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40964" name="Содержимое 6" descr="ЛиАЗ-5256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40965" name="Содержимое 7" descr="Салон ЛиАЗ-5256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err="1" smtClean="0"/>
              <a:t>ЛиАЗ</a:t>
            </a:r>
            <a:r>
              <a:rPr lang="ru-RU" b="0" dirty="0" smtClean="0"/>
              <a:t> -6212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41988" name="Содержимое 6" descr="ЛиАЗ-6212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41989" name="Содержимое 7" descr="Салон ЛиАЗ-6212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Волжанин.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43012" name="Содержимое 6" descr="Волжанин-6270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43013" name="Содержимое 7" descr="Салон Волжанин-6270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МАЗ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Салон автобуса.</a:t>
            </a:r>
            <a:endParaRPr lang="ru-RU" b="0" dirty="0"/>
          </a:p>
        </p:txBody>
      </p:sp>
      <p:pic>
        <p:nvPicPr>
          <p:cNvPr id="44036" name="Содержимое 6" descr="МАЗ-107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44037" name="Содержимое 7" descr="Салон МАЗ-107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Школьный автобус.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0" dirty="0" smtClean="0"/>
              <a:t>Игровая приставка в автобусе.</a:t>
            </a:r>
            <a:endParaRPr lang="ru-RU" b="0" dirty="0"/>
          </a:p>
        </p:txBody>
      </p:sp>
      <p:pic>
        <p:nvPicPr>
          <p:cNvPr id="45060" name="Содержимое 6" descr="ЛиАЗ-5256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790825"/>
            <a:ext cx="3733800" cy="2800350"/>
          </a:xfrm>
        </p:spPr>
      </p:pic>
      <p:pic>
        <p:nvPicPr>
          <p:cNvPr id="45061" name="Содержимое 7" descr="Салон ЛиАЗ-5256"/>
          <p:cNvPicPr>
            <a:picLocks noGrp="1"/>
          </p:cNvPicPr>
          <p:nvPr>
            <p:ph sz="half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2790825"/>
            <a:ext cx="3733800" cy="28003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Творческая работа.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</a:rPr>
              <a:t>Сконструируй свой автобус.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</a:rPr>
              <a:t>Дай ему имя.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</a:rPr>
              <a:t>Расскажи о нем.</a:t>
            </a:r>
            <a:endParaRPr lang="ru-RU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1143000"/>
          </a:xfrm>
        </p:spPr>
        <p:txBody>
          <a:bodyPr/>
          <a:lstStyle/>
          <a:p>
            <a:pPr algn="ctr"/>
            <a:r>
              <a:rPr lang="ru-RU" sz="4200" b="1" smtClean="0">
                <a:solidFill>
                  <a:srgbClr val="C00000"/>
                </a:solidFill>
              </a:rPr>
              <a:t>Памятка вежливого пассажира.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Уступай место пожилым и инвалидам, маленьким детям.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транспорте крепко держись за поручни.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 высовывай руки и голову из окна транспорта.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 мусори в салоне и не пачкай сиденья.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Громко не кричи.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8130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smtClean="0"/>
              <a:t>Презентация к уроку создана учителем начальных классов Чекмезовой Л.А.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273</TotalTime>
  <Words>251</Words>
  <Application>Microsoft Office PowerPoint</Application>
  <PresentationFormat>Экран (4:3)</PresentationFormat>
  <Paragraphs>84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35</vt:i4>
      </vt:variant>
    </vt:vector>
  </HeadingPairs>
  <TitlesOfParts>
    <vt:vector size="45" baseType="lpstr">
      <vt:lpstr>Cambria</vt:lpstr>
      <vt:lpstr>Arial</vt:lpstr>
      <vt:lpstr>Calibri</vt:lpstr>
      <vt:lpstr>Wingdings 2</vt:lpstr>
      <vt:lpstr>Perpetua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Общественный транспорт .    Общественный транспорт.   Автобус.    </vt:lpstr>
      <vt:lpstr>Тренируем память и внимание</vt:lpstr>
      <vt:lpstr>  Задание №1. Запомни, повтори, продолжи.</vt:lpstr>
      <vt:lpstr>Задание №2. Запомни и повтори.</vt:lpstr>
      <vt:lpstr>Задание №3 Запомни и повтори.</vt:lpstr>
      <vt:lpstr>Задание №4. Запомни и повтори.</vt:lpstr>
      <vt:lpstr>Задание № 5. Запомни и построй также.</vt:lpstr>
      <vt:lpstr>Слайд 8</vt:lpstr>
      <vt:lpstr>Загадка первая.</vt:lpstr>
      <vt:lpstr>автобус</vt:lpstr>
      <vt:lpstr>Загадка вторая.</vt:lpstr>
      <vt:lpstr>метро</vt:lpstr>
      <vt:lpstr>Загадка третья.</vt:lpstr>
      <vt:lpstr>трамвай</vt:lpstr>
      <vt:lpstr>Слайд 15</vt:lpstr>
      <vt:lpstr>Слайд 16</vt:lpstr>
      <vt:lpstr>Самый первый автобус .</vt:lpstr>
      <vt:lpstr>Первый автобус в России.</vt:lpstr>
      <vt:lpstr>Первый автобус с двигателем внутреннего сгорания в России.</vt:lpstr>
      <vt:lpstr>На этих автобусах ездили наши бабушки и дедушки, папы и мамы.</vt:lpstr>
      <vt:lpstr>Слайд 21</vt:lpstr>
      <vt:lpstr>Слайд 22</vt:lpstr>
      <vt:lpstr>Слайд 23</vt:lpstr>
      <vt:lpstr>Слайд 24</vt:lpstr>
      <vt:lpstr>Слайд 25</vt:lpstr>
      <vt:lpstr>Слайд 26</vt:lpstr>
      <vt:lpstr>А на этих автобусах ездим мы.</vt:lpstr>
      <vt:lpstr>Слайд 28</vt:lpstr>
      <vt:lpstr>Слайд 29</vt:lpstr>
      <vt:lpstr>Слайд 30</vt:lpstr>
      <vt:lpstr>Слайд 31</vt:lpstr>
      <vt:lpstr>Слайд 32</vt:lpstr>
      <vt:lpstr>Творческая работа.</vt:lpstr>
      <vt:lpstr>Памятка вежливого пассажира.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Общественный транспорт.</dc:title>
  <dc:creator>admin</dc:creator>
  <cp:lastModifiedBy>User</cp:lastModifiedBy>
  <cp:revision>48</cp:revision>
  <dcterms:created xsi:type="dcterms:W3CDTF">2010-07-06T14:11:51Z</dcterms:created>
  <dcterms:modified xsi:type="dcterms:W3CDTF">2011-02-11T18:43:41Z</dcterms:modified>
</cp:coreProperties>
</file>