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6BE"/>
    <a:srgbClr val="8803BD"/>
    <a:srgbClr val="0397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0A0171-D60A-4CF5-8364-0FBFC3E4EE92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6001BA-7D1B-4500-9494-1A4CF0E54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469B35-C663-4B4B-9F33-C907C15A0BF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13DEB-7C5F-4A19-8FB1-756551868825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C7B3F-CED5-42F2-B9DF-9E5D8162C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32BE092-3FD0-48CE-99F0-5DCA40C90D95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93F1328-6FF7-4B04-98A1-0C340B2A0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605EB-82A6-4593-914F-BD632A9BEF23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419AA-4B9A-48E9-B83B-1BB2FBC53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DE06D-523D-42E5-9E5A-CD948F59B9F8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9CF02-4E5A-4C3A-B77F-B7251F5E8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9BF34-B48C-4935-A42E-5F79F5F34C37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A8412-4CEF-4F29-A1DF-E37AE14F1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AE105CF-EE97-4268-8B87-4D65D456AC4D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295A6B6-30C2-4CD1-BECC-B0C952660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99F96-92C8-41C7-B408-D2D1EDD1D659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86A5D-2E14-41F6-9B47-158BB54F1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D6985F-896E-4344-BD46-0BF718B934EE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87E0F-A04C-48B6-9D3D-0995BFC83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0AFB857-F826-4F38-B4B2-34E86D3D8A6C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56C1549-927A-4ED9-B054-E91753A7E2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56870-1FAD-454E-BC78-B51A1EAE1576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55268-24A0-40ED-B2F0-4567395EC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F696-2199-469B-BB1C-0BC8EFDF8D4C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06520-3351-4571-95AF-0914017A6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4B7E2A3-3980-4611-BDB2-C14000D3BD62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6EC6074-6D15-4B52-A0EF-74941A6E6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19" r:id="rId4"/>
    <p:sldLayoutId id="2147483718" r:id="rId5"/>
    <p:sldLayoutId id="2147483723" r:id="rId6"/>
    <p:sldLayoutId id="2147483717" r:id="rId7"/>
    <p:sldLayoutId id="2147483724" r:id="rId8"/>
    <p:sldLayoutId id="2147483725" r:id="rId9"/>
    <p:sldLayoutId id="2147483716" r:id="rId10"/>
    <p:sldLayoutId id="214748371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813" y="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i="1" dirty="0" smtClean="0">
                <a:solidFill>
                  <a:srgbClr val="FF0000"/>
                </a:solidFill>
              </a:rPr>
              <a:t>Математический КВН</a:t>
            </a:r>
            <a:endParaRPr lang="ru-RU" sz="4400" i="1" dirty="0">
              <a:solidFill>
                <a:srgbClr val="FF0000"/>
              </a:solidFill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1357313"/>
            <a:ext cx="8215312" cy="50006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Презентация  внеклассного мероприятия по математике (7-9 </a:t>
            </a:r>
            <a:r>
              <a:rPr lang="ru-RU" dirty="0" err="1" smtClean="0">
                <a:solidFill>
                  <a:schemeClr val="tx1"/>
                </a:solidFill>
              </a:rPr>
              <a:t>кл</a:t>
            </a:r>
            <a:r>
              <a:rPr lang="ru-RU" dirty="0" smtClean="0">
                <a:solidFill>
                  <a:schemeClr val="tx1"/>
                </a:solidFill>
              </a:rPr>
              <a:t>.)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Килеевой</a:t>
            </a:r>
            <a:r>
              <a:rPr lang="ru-RU" dirty="0" smtClean="0">
                <a:solidFill>
                  <a:schemeClr val="tx1"/>
                </a:solidFill>
              </a:rPr>
              <a:t> Татьяны Петровны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учителя математики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МОУ Лицея «Созвездие» №131  г.Самара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2857500"/>
            <a:ext cx="48577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F06BE"/>
                </a:solidFill>
              </a:rPr>
              <a:t>Вопросы командам</a:t>
            </a:r>
            <a:endParaRPr lang="ru-RU" sz="3600" b="1" dirty="0">
              <a:solidFill>
                <a:srgbClr val="0F06BE"/>
              </a:solidFill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smtClean="0"/>
              <a:t> Вопросы 1-ой команде:</a:t>
            </a:r>
          </a:p>
          <a:p>
            <a:pPr>
              <a:buFont typeface="Courier New" pitchFamily="49" charset="0"/>
              <a:buChar char="o"/>
            </a:pPr>
            <a:r>
              <a:rPr lang="ru-RU" smtClean="0"/>
              <a:t>- Как называется старинная мера, в которой использовалась ширина большого пальца, или 3-х сухих зёрен ячменя, взятых из средней части колоса </a:t>
            </a:r>
          </a:p>
          <a:p>
            <a:pPr>
              <a:buFont typeface="Courier New" pitchFamily="49" charset="0"/>
              <a:buChar char="o"/>
            </a:pPr>
            <a:r>
              <a:rPr lang="ru-RU" smtClean="0"/>
              <a:t>- Какой сказочный термин происходит от этой меры?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F06BE"/>
                </a:solidFill>
              </a:rPr>
              <a:t>Вопросы командам</a:t>
            </a:r>
            <a:endParaRPr lang="ru-RU" dirty="0"/>
          </a:p>
        </p:txBody>
      </p:sp>
      <p:sp>
        <p:nvSpPr>
          <p:cNvPr id="17410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smtClean="0"/>
              <a:t>Вопросы 2-ой команде:</a:t>
            </a:r>
          </a:p>
          <a:p>
            <a:r>
              <a:rPr lang="ru-RU" smtClean="0"/>
              <a:t> Как называется старинная мера, в которой используется ширина указательного пальца? (2 см)</a:t>
            </a:r>
          </a:p>
          <a:p>
            <a:r>
              <a:rPr lang="ru-RU" smtClean="0"/>
              <a:t>Какой анатомический термин происходит от этой меры?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КОНКУРС   ХУДОЖНИКОВ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7638" y="1757363"/>
            <a:ext cx="3643312" cy="4297362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F06BE"/>
                </a:solidFill>
              </a:rPr>
              <a:t>ИНСЦЕНИРОВКА ЗАДАЧ</a:t>
            </a:r>
            <a:endParaRPr lang="ru-RU" sz="3200" b="1" dirty="0">
              <a:solidFill>
                <a:srgbClr val="0F06BE"/>
              </a:solidFill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857375"/>
            <a:ext cx="3357562" cy="4162425"/>
          </a:xfrm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25"/>
            <a:ext cx="397668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Математический софизм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ru-RU" sz="3200" b="1" smtClean="0"/>
              <a:t>Полупустое =полуполному</a:t>
            </a:r>
          </a:p>
          <a:p>
            <a:r>
              <a:rPr lang="ru-RU" sz="3200" b="1" smtClean="0"/>
              <a:t>1</a:t>
            </a:r>
            <a:r>
              <a:rPr lang="en-US" sz="3200" b="1" smtClean="0"/>
              <a:t>/</a:t>
            </a:r>
            <a:r>
              <a:rPr lang="ru-RU" sz="3200" b="1" smtClean="0"/>
              <a:t>2 пустого = 1</a:t>
            </a:r>
            <a:r>
              <a:rPr lang="en-US" sz="3200" b="1" smtClean="0"/>
              <a:t>/</a:t>
            </a:r>
            <a:r>
              <a:rPr lang="ru-RU" sz="3200" b="1" smtClean="0"/>
              <a:t>2 полному</a:t>
            </a:r>
          </a:p>
          <a:p>
            <a:r>
              <a:rPr lang="ru-RU" sz="3200" b="1" smtClean="0"/>
              <a:t>Пустое = полному</a:t>
            </a:r>
          </a:p>
          <a:p>
            <a:pPr algn="r">
              <a:buFont typeface="Wingdings" pitchFamily="2" charset="2"/>
              <a:buChar char="q"/>
            </a:pPr>
            <a:r>
              <a:rPr lang="ru-RU" sz="3200" b="1" smtClean="0"/>
              <a:t>а-а = а-а</a:t>
            </a:r>
          </a:p>
          <a:p>
            <a:pPr algn="r">
              <a:buFont typeface="Wingdings" pitchFamily="2" charset="2"/>
              <a:buChar char="q"/>
            </a:pPr>
            <a:r>
              <a:rPr lang="ru-RU" sz="3200" b="1" smtClean="0"/>
              <a:t>а(а-а) = (а-а)(а+а)</a:t>
            </a:r>
          </a:p>
          <a:p>
            <a:pPr algn="r">
              <a:buFont typeface="Wingdings" pitchFamily="2" charset="2"/>
              <a:buChar char="q"/>
            </a:pPr>
            <a:r>
              <a:rPr lang="ru-RU" sz="3200" b="1" smtClean="0"/>
              <a:t>а=а+а</a:t>
            </a:r>
          </a:p>
          <a:p>
            <a:pPr algn="r">
              <a:buFont typeface="Wingdings" pitchFamily="2" charset="2"/>
              <a:buChar char="q"/>
            </a:pPr>
            <a:r>
              <a:rPr lang="ru-RU" sz="3200" b="1" smtClean="0"/>
              <a:t>а=2а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3" y="268288"/>
            <a:ext cx="7651750" cy="1158875"/>
          </a:xfrm>
        </p:spPr>
      </p:pic>
      <p:pic>
        <p:nvPicPr>
          <p:cNvPr id="2150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1357313"/>
            <a:ext cx="3619500" cy="3619500"/>
          </a:xfrm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2928938"/>
            <a:ext cx="30003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C00000"/>
                </a:solidFill>
              </a:rPr>
              <a:t>Р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Е</a:t>
            </a:r>
            <a:r>
              <a:rPr lang="ru-RU" sz="4800" b="1" dirty="0" smtClean="0">
                <a:solidFill>
                  <a:schemeClr val="bg2">
                    <a:lumMod val="90000"/>
                  </a:schemeClr>
                </a:solidFill>
              </a:rPr>
              <a:t>К</a:t>
            </a:r>
            <a:r>
              <a:rPr lang="ru-RU" sz="4800" b="1" dirty="0" smtClean="0">
                <a:solidFill>
                  <a:srgbClr val="00B050"/>
                </a:solidFill>
              </a:rPr>
              <a:t>Л</a:t>
            </a:r>
            <a:r>
              <a:rPr lang="ru-RU" sz="4800" b="1" dirty="0" smtClean="0">
                <a:solidFill>
                  <a:srgbClr val="00B0F0"/>
                </a:solidFill>
              </a:rPr>
              <a:t>А</a:t>
            </a:r>
            <a:r>
              <a:rPr lang="ru-RU" sz="4800" b="1" dirty="0" smtClean="0">
                <a:solidFill>
                  <a:srgbClr val="0070C0"/>
                </a:solidFill>
              </a:rPr>
              <a:t>М</a:t>
            </a:r>
            <a:r>
              <a:rPr lang="ru-RU" sz="4800" b="1" dirty="0" smtClean="0">
                <a:solidFill>
                  <a:srgbClr val="8803BD"/>
                </a:solidFill>
              </a:rPr>
              <a:t>А</a:t>
            </a:r>
            <a:endParaRPr lang="ru-RU" sz="4800" b="1" dirty="0">
              <a:solidFill>
                <a:srgbClr val="8803BD"/>
              </a:solidFill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52563" y="1785938"/>
            <a:ext cx="6262687" cy="42148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FF0000"/>
                </a:solidFill>
              </a:rPr>
              <a:t>Вопросы болельщикам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Опишите линии</a:t>
            </a:r>
          </a:p>
          <a:p>
            <a:r>
              <a:rPr lang="ru-RU" smtClean="0"/>
              <a:t>х+у-4=0</a:t>
            </a:r>
          </a:p>
          <a:p>
            <a:r>
              <a:rPr lang="ru-RU" smtClean="0"/>
              <a:t>у=(х-1)</a:t>
            </a:r>
          </a:p>
          <a:p>
            <a:r>
              <a:rPr lang="ru-RU" smtClean="0"/>
              <a:t>у=2</a:t>
            </a:r>
            <a:r>
              <a:rPr lang="en-US" smtClean="0"/>
              <a:t>/</a:t>
            </a:r>
            <a:r>
              <a:rPr lang="ru-RU" smtClean="0"/>
              <a:t>х+1</a:t>
            </a:r>
          </a:p>
          <a:p>
            <a:r>
              <a:rPr lang="ru-RU" smtClean="0"/>
              <a:t>у=х+3</a:t>
            </a:r>
          </a:p>
          <a:p>
            <a:r>
              <a:rPr lang="ru-RU" smtClean="0"/>
              <a:t>х+у-4=0</a:t>
            </a:r>
          </a:p>
          <a:p>
            <a:r>
              <a:rPr lang="ru-RU" smtClean="0"/>
              <a:t>х=0</a:t>
            </a:r>
          </a:p>
          <a:p>
            <a:r>
              <a:rPr lang="ru-RU" smtClean="0"/>
              <a:t>у=1</a:t>
            </a:r>
            <a:r>
              <a:rPr lang="en-US" smtClean="0"/>
              <a:t>/</a:t>
            </a:r>
            <a:r>
              <a:rPr lang="ru-RU" smtClean="0"/>
              <a:t>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F06BE"/>
                </a:solidFill>
              </a:rPr>
              <a:t>Конкурс капитанов</a:t>
            </a:r>
            <a:endParaRPr lang="ru-RU" sz="3600" b="1" dirty="0">
              <a:solidFill>
                <a:srgbClr val="0F06BE"/>
              </a:solidFill>
            </a:endParaRPr>
          </a:p>
        </p:txBody>
      </p:sp>
      <p:sp>
        <p:nvSpPr>
          <p:cNvPr id="2457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972425" cy="53308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1. На листах бумаги начерчены 13 одинаковых палочек на равном расстоянии. Если разрезать лист по диагонали и сдвинуть части, то останется 12 палочек. Почему?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2.Возьмём квадрат со стороной 8 см </a:t>
            </a:r>
            <a:r>
              <a:rPr lang="en-US" smtClean="0"/>
              <a:t>S</a:t>
            </a:r>
            <a:r>
              <a:rPr lang="ru-RU" smtClean="0"/>
              <a:t>кв.=64 см.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Разрежем его на части и составим прямоугольник 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S</a:t>
            </a:r>
            <a:r>
              <a:rPr lang="ru-RU" smtClean="0"/>
              <a:t>=7*9 =63 см. Почему?</a:t>
            </a:r>
          </a:p>
          <a:p>
            <a:endParaRPr lang="ru-RU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3714750"/>
            <a:ext cx="225266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FF0000"/>
                </a:solidFill>
              </a:rPr>
              <a:t>ПОДВЕДЕНИЕ ИТОГОВ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75" y="1571625"/>
            <a:ext cx="5827713" cy="4873625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64</TotalTime>
  <Words>209</Words>
  <Application>Microsoft Office PowerPoint</Application>
  <PresentationFormat>Экран (4:3)</PresentationFormat>
  <Paragraphs>40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Математический КВН</vt:lpstr>
      <vt:lpstr>Вопросы командам</vt:lpstr>
      <vt:lpstr>Вопросы командам</vt:lpstr>
      <vt:lpstr>КОНКУРС   ХУДОЖНИКОВ</vt:lpstr>
      <vt:lpstr>ИНСЦЕНИРОВКА ЗАДАЧ</vt:lpstr>
      <vt:lpstr>Математический софизм</vt:lpstr>
      <vt:lpstr>Слайд 7</vt:lpstr>
      <vt:lpstr>РЕКЛАМА</vt:lpstr>
      <vt:lpstr>Вопросы болельщикам</vt:lpstr>
      <vt:lpstr>Конкурс капитанов</vt:lpstr>
      <vt:lpstr>ПОДВЕДЕНИЕ ИТОГОВ</vt:lpstr>
    </vt:vector>
  </TitlesOfParts>
  <Company>Лицей №131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КВН</dc:title>
  <dc:creator>Учитель</dc:creator>
  <cp:lastModifiedBy>Николай</cp:lastModifiedBy>
  <cp:revision>13</cp:revision>
  <dcterms:created xsi:type="dcterms:W3CDTF">2011-08-25T05:20:25Z</dcterms:created>
  <dcterms:modified xsi:type="dcterms:W3CDTF">2013-04-03T06:26:15Z</dcterms:modified>
</cp:coreProperties>
</file>