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7" r:id="rId3"/>
    <p:sldId id="278" r:id="rId4"/>
    <p:sldId id="281" r:id="rId5"/>
    <p:sldId id="285" r:id="rId6"/>
    <p:sldId id="279" r:id="rId7"/>
    <p:sldId id="280" r:id="rId8"/>
    <p:sldId id="282" r:id="rId9"/>
    <p:sldId id="283" r:id="rId10"/>
    <p:sldId id="28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E54C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26" autoAdjust="0"/>
    <p:restoredTop sz="94660"/>
  </p:normalViewPr>
  <p:slideViewPr>
    <p:cSldViewPr>
      <p:cViewPr varScale="1">
        <p:scale>
          <a:sx n="38" d="100"/>
          <a:sy n="38" d="100"/>
        </p:scale>
        <p:origin x="-2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8C07-70A5-4EFA-B33E-34A67550EEE8}" type="datetimeFigureOut">
              <a:rPr lang="ru-RU" smtClean="0"/>
              <a:pPr/>
              <a:t>22.11.2012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BD9C-7841-4323-B686-40DE38EEE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8C07-70A5-4EFA-B33E-34A67550EEE8}" type="datetimeFigureOut">
              <a:rPr lang="ru-RU" smtClean="0"/>
              <a:pPr/>
              <a:t>22.11.2012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BD9C-7841-4323-B686-40DE38EEE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8C07-70A5-4EFA-B33E-34A67550EEE8}" type="datetimeFigureOut">
              <a:rPr lang="ru-RU" smtClean="0"/>
              <a:pPr/>
              <a:t>22.11.2012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BD9C-7841-4323-B686-40DE38EEE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8C07-70A5-4EFA-B33E-34A67550EEE8}" type="datetimeFigureOut">
              <a:rPr lang="ru-RU" smtClean="0"/>
              <a:pPr/>
              <a:t>22.11.2012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BD9C-7841-4323-B686-40DE38EEE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8C07-70A5-4EFA-B33E-34A67550EEE8}" type="datetimeFigureOut">
              <a:rPr lang="ru-RU" smtClean="0"/>
              <a:pPr/>
              <a:t>22.11.2012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BD9C-7841-4323-B686-40DE38EEE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8C07-70A5-4EFA-B33E-34A67550EEE8}" type="datetimeFigureOut">
              <a:rPr lang="ru-RU" smtClean="0"/>
              <a:pPr/>
              <a:t>22.11.2012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BD9C-7841-4323-B686-40DE38EEE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8C07-70A5-4EFA-B33E-34A67550EEE8}" type="datetimeFigureOut">
              <a:rPr lang="ru-RU" smtClean="0"/>
              <a:pPr/>
              <a:t>22.11.2012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BD9C-7841-4323-B686-40DE38EEE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8C07-70A5-4EFA-B33E-34A67550EEE8}" type="datetimeFigureOut">
              <a:rPr lang="ru-RU" smtClean="0"/>
              <a:pPr/>
              <a:t>22.11.2012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BD9C-7841-4323-B686-40DE38EEE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8C07-70A5-4EFA-B33E-34A67550EEE8}" type="datetimeFigureOut">
              <a:rPr lang="ru-RU" smtClean="0"/>
              <a:pPr/>
              <a:t>22.11.2012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41DBD9C-7841-4323-B686-40DE38EEE2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8C07-70A5-4EFA-B33E-34A67550EEE8}" type="datetimeFigureOut">
              <a:rPr lang="ru-RU" smtClean="0"/>
              <a:pPr/>
              <a:t>22.11.2012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BD9C-7841-4323-B686-40DE38EEE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8C07-70A5-4EFA-B33E-34A67550EEE8}" type="datetimeFigureOut">
              <a:rPr lang="ru-RU" smtClean="0"/>
              <a:pPr/>
              <a:t>22.11.2012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BD9C-7841-4323-B686-40DE38EEE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608C07-70A5-4EFA-B33E-34A67550EEE8}" type="datetimeFigureOut">
              <a:rPr lang="ru-RU" smtClean="0"/>
              <a:pPr/>
              <a:t>22.11.2012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1DBD9C-7841-4323-B686-40DE38EEE2F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0"/>
            <a:ext cx="7851648" cy="3571876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«Модуль действительного числа»</a:t>
            </a:r>
            <a:endParaRPr lang="ru-RU" sz="6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429000"/>
            <a:ext cx="7854696" cy="2643206"/>
          </a:xfrm>
        </p:spPr>
        <p:txBody>
          <a:bodyPr>
            <a:normAutofit fontScale="25000" lnSpcReduction="20000"/>
          </a:bodyPr>
          <a:lstStyle/>
          <a:p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Работу подготовила</a:t>
            </a:r>
          </a:p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Учитель математики</a:t>
            </a:r>
          </a:p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Левшина Мария  Александровна</a:t>
            </a:r>
          </a:p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МБОУ гимназии №1</a:t>
            </a:r>
          </a:p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Г. Липецк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12" y="857232"/>
            <a:ext cx="36236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Определение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 l="26939" t="41211" r="20351" b="31445"/>
          <a:stretch>
            <a:fillRect/>
          </a:stretch>
        </p:blipFill>
        <p:spPr bwMode="auto">
          <a:xfrm>
            <a:off x="285720" y="1785926"/>
            <a:ext cx="857250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 l="34590" t="41016" r="33565" b="40430"/>
          <a:stretch>
            <a:fillRect/>
          </a:stretch>
        </p:blipFill>
        <p:spPr bwMode="auto">
          <a:xfrm>
            <a:off x="2143125" y="4618038"/>
            <a:ext cx="3643313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785794"/>
            <a:ext cx="55710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Свойства модуля</a:t>
            </a:r>
            <a:endParaRPr lang="ru-RU" sz="5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 l="23061" t="25391" r="61018" b="42383"/>
          <a:stretch>
            <a:fillRect/>
          </a:stretch>
        </p:blipFill>
        <p:spPr bwMode="auto">
          <a:xfrm>
            <a:off x="2857488" y="1857364"/>
            <a:ext cx="3452813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Геометрический смысл модуля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1143000" y="1428750"/>
            <a:ext cx="63277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2250" algn="ctr" eaLnBrk="0" hangingPunct="0"/>
            <a:r>
              <a:rPr lang="ru-RU" sz="3200">
                <a:latin typeface="Times New Roman" pitchFamily="18" charset="0"/>
                <a:cs typeface="Times New Roman" pitchFamily="18" charset="0"/>
              </a:rPr>
              <a:t>Модуль числа — это расстояние от начала отсчета  до данного числа. </a:t>
            </a: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/>
          <a:stretch>
            <a:fillRect/>
          </a:stretch>
        </p:blipFill>
        <p:spPr bwMode="auto">
          <a:xfrm>
            <a:off x="1571625" y="3071813"/>
            <a:ext cx="491490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18"/>
          <p:cNvSpPr>
            <a:spLocks noChangeArrowheads="1"/>
          </p:cNvSpPr>
          <p:nvPr/>
        </p:nvSpPr>
        <p:spPr bwMode="auto">
          <a:xfrm>
            <a:off x="1143000" y="4429125"/>
            <a:ext cx="595788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>
                <a:latin typeface="Times New Roman" pitchFamily="18" charset="0"/>
                <a:cs typeface="Times New Roman" pitchFamily="18" charset="0"/>
              </a:rPr>
              <a:t>Расстояние между точками </a:t>
            </a:r>
            <a:r>
              <a:rPr lang="en-US" sz="3200" i="1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sz="320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3200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200" i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>
                <a:latin typeface="Times New Roman" pitchFamily="18" charset="0"/>
                <a:cs typeface="Times New Roman" pitchFamily="18" charset="0"/>
              </a:rPr>
              <a:t>числовой прямой:</a:t>
            </a:r>
          </a:p>
        </p:txBody>
      </p:sp>
      <p:graphicFrame>
        <p:nvGraphicFramePr>
          <p:cNvPr id="6" name="Object 14"/>
          <p:cNvGraphicFramePr>
            <a:graphicFrameLocks noChangeAspect="1"/>
          </p:cNvGraphicFramePr>
          <p:nvPr/>
        </p:nvGraphicFramePr>
        <p:xfrm>
          <a:off x="2428875" y="5572125"/>
          <a:ext cx="3055938" cy="785813"/>
        </p:xfrm>
        <a:graphic>
          <a:graphicData uri="http://schemas.openxmlformats.org/presentationml/2006/ole">
            <p:oleObj spid="_x0000_s2050" name="Формула" r:id="rId4" imgW="1002865" imgH="25389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 l="20715" t="43564" r="35802" b="35918"/>
          <a:stretch>
            <a:fillRect/>
          </a:stretch>
        </p:blipFill>
        <p:spPr>
          <a:xfrm>
            <a:off x="0" y="1142984"/>
            <a:ext cx="9144000" cy="3571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resolventa.ru/sprris/algebra/modul/gr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857375"/>
            <a:ext cx="4572016" cy="4572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857356" y="714356"/>
            <a:ext cx="53158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Функция</a:t>
            </a:r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= |x|</a:t>
            </a:r>
            <a:endParaRPr lang="ru-RU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 l="24265" t="30937" r="37576" b="28024"/>
          <a:stretch>
            <a:fillRect/>
          </a:stretch>
        </p:blipFill>
        <p:spPr>
          <a:xfrm>
            <a:off x="428596" y="1071546"/>
            <a:ext cx="8358188" cy="505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428750" y="1571625"/>
            <a:ext cx="5715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Решить уравнение</a:t>
            </a:r>
            <a:r>
              <a:rPr lang="en-US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|x-1| = 4</a:t>
            </a:r>
            <a:r>
              <a:rPr lang="ru-RU" sz="3200">
                <a:ea typeface="Calibri" pitchFamily="34" charset="0"/>
                <a:cs typeface="Times New Roman" pitchFamily="18" charset="0"/>
              </a:rPr>
              <a:t>  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 l="23061" t="44502" r="57175" b="32617"/>
          <a:stretch>
            <a:fillRect/>
          </a:stretch>
        </p:blipFill>
        <p:spPr bwMode="auto">
          <a:xfrm>
            <a:off x="2071670" y="3071810"/>
            <a:ext cx="4500562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2071688" y="2286000"/>
            <a:ext cx="4714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1 способ (аналитический)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3042" y="571480"/>
            <a:ext cx="52864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Задание 2</a:t>
            </a:r>
            <a:endParaRPr lang="ru-RU" sz="6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 l="23645" t="35487" r="38470" b="20703"/>
          <a:stretch>
            <a:fillRect/>
          </a:stretch>
        </p:blipFill>
        <p:spPr bwMode="auto">
          <a:xfrm>
            <a:off x="1714500" y="1428750"/>
            <a:ext cx="6715125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57488" y="785794"/>
            <a:ext cx="38220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 способ (графический)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 l="22490" t="29358" r="29588" b="29604"/>
          <a:stretch>
            <a:fillRect/>
          </a:stretch>
        </p:blipFill>
        <p:spPr>
          <a:xfrm>
            <a:off x="0" y="1785938"/>
            <a:ext cx="8902700" cy="4286250"/>
          </a:xfrm>
          <a:prstGeom prst="rect">
            <a:avLst/>
          </a:prstGeom>
          <a:noFill/>
        </p:spPr>
      </p:pic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571500" y="1000125"/>
            <a:ext cx="7786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способ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74</Words>
  <Application>Microsoft Office PowerPoint</Application>
  <PresentationFormat>Экран (4:3)</PresentationFormat>
  <Paragraphs>21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Поток</vt:lpstr>
      <vt:lpstr>Формула</vt:lpstr>
      <vt:lpstr>«Модуль действительного числа»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«Среднее арифметическое. Деление десятичных дробей на натуральное число»</dc:title>
  <dc:creator>Admin</dc:creator>
  <cp:lastModifiedBy>мария</cp:lastModifiedBy>
  <cp:revision>23</cp:revision>
  <dcterms:created xsi:type="dcterms:W3CDTF">2011-03-26T13:22:03Z</dcterms:created>
  <dcterms:modified xsi:type="dcterms:W3CDTF">2012-11-22T19:10:19Z</dcterms:modified>
</cp:coreProperties>
</file>