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28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Monotype Corsiva" pitchFamily="66" charset="0"/>
              </a:rPr>
              <a:t>Муниципальное общеобразовательное учреждение</a:t>
            </a:r>
          </a:p>
          <a:p>
            <a:pPr algn="ctr"/>
            <a:r>
              <a:rPr lang="ru-RU" sz="2800" b="1" i="1" dirty="0" smtClean="0">
                <a:latin typeface="Monotype Corsiva" pitchFamily="66" charset="0"/>
              </a:rPr>
              <a:t> «Средняя общеобразовательная школа № 1 </a:t>
            </a:r>
            <a:r>
              <a:rPr lang="ru-RU" sz="2800" b="1" i="1" dirty="0" err="1" smtClean="0">
                <a:latin typeface="Monotype Corsiva" pitchFamily="66" charset="0"/>
              </a:rPr>
              <a:t>им.Г.С.Фатеева</a:t>
            </a:r>
            <a:r>
              <a:rPr lang="ru-RU" sz="2800" b="1" i="1" dirty="0" smtClean="0">
                <a:latin typeface="Monotype Corsiva" pitchFamily="66" charset="0"/>
              </a:rPr>
              <a:t>»</a:t>
            </a:r>
            <a:endParaRPr lang="ru-RU" sz="2800" b="1" i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903893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Monotype Corsiva" pitchFamily="66" charset="0"/>
              </a:rPr>
              <a:t>с.Красногвардейское </a:t>
            </a:r>
          </a:p>
          <a:p>
            <a:pPr algn="ctr"/>
            <a:r>
              <a:rPr lang="ru-RU" sz="2800" b="1" i="1" dirty="0" smtClean="0">
                <a:latin typeface="Monotype Corsiva" pitchFamily="66" charset="0"/>
              </a:rPr>
              <a:t>2012 г.</a:t>
            </a:r>
            <a:endParaRPr lang="ru-RU" sz="2800" b="1" i="1" dirty="0"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8288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Экономические понятия    на уроках математики</a:t>
            </a:r>
            <a:endParaRPr lang="ru-RU" sz="4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5800" y="3962400"/>
            <a:ext cx="464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Подготовила:</a:t>
            </a:r>
          </a:p>
          <a:p>
            <a:r>
              <a:rPr lang="ru-RU" sz="2800" b="1" dirty="0" err="1" smtClean="0">
                <a:latin typeface="Monotype Corsiva" pitchFamily="66" charset="0"/>
              </a:rPr>
              <a:t>Бугинова</a:t>
            </a:r>
            <a:r>
              <a:rPr lang="ru-RU" sz="2800" b="1" dirty="0" smtClean="0">
                <a:latin typeface="Monotype Corsiva" pitchFamily="66" charset="0"/>
              </a:rPr>
              <a:t> Елена Анатольевна, </a:t>
            </a:r>
          </a:p>
          <a:p>
            <a:r>
              <a:rPr lang="ru-RU" sz="2800" b="1" dirty="0" smtClean="0">
                <a:latin typeface="Monotype Corsiva" pitchFamily="66" charset="0"/>
              </a:rPr>
              <a:t>учитель начальных классов</a:t>
            </a:r>
            <a:endParaRPr lang="ru-RU" sz="28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609600"/>
            <a:ext cx="8153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Мало уметь считать,</a:t>
            </a:r>
            <a:endParaRPr kumimoji="0" lang="ru-RU" sz="6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Надо уметь думать.</a:t>
            </a:r>
            <a:endParaRPr kumimoji="0" lang="ru-RU" sz="6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952750"/>
            <a:ext cx="3695700" cy="3905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143000"/>
            <a:ext cx="830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Экономика – это …</a:t>
            </a:r>
            <a:endParaRPr lang="ru-RU" sz="6600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28600" y="2895600"/>
            <a:ext cx="8686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искусство ведения хозяйства, а также  отрасль науки, изучающая производственные отношения или их специфические стороны в определённой сфере общественного производства и обмена.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30480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Время – деньги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47800" y="1295400"/>
            <a:ext cx="6019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Береги время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3400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Помни! </a:t>
            </a:r>
          </a:p>
          <a:p>
            <a:pPr algn="ctr"/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Только лодыри редко достигают успеха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066800"/>
            <a:ext cx="7924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Деньги</a:t>
            </a:r>
          </a:p>
          <a:p>
            <a:pPr algn="ctr"/>
            <a:r>
              <a:rPr lang="ru-RU" sz="1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Товар </a:t>
            </a:r>
            <a:endParaRPr lang="ru-RU" sz="1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Задание 1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429436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команда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Сколько рогов у 4 коров?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2496236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команда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Сколько ушей у 5 мышей?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3639236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команда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Сколько ног у 6 коров?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383268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Назовите, в каких произведениях встречаются указанные цифры. Кто написал эти сказки?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команда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Числа 3, 11.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команда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Числа 33, 4.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команда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Числа 7, 100.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286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Задание 2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Задание 3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863298"/>
            <a:ext cx="91440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Округлите до десятков, сотен, тысяч.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команда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136 -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4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327 -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43130 -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команда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43 -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2126 -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18969 -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команда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191 -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5427 -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17878 -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1219200"/>
            <a:ext cx="7162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Фермер </a:t>
            </a:r>
          </a:p>
          <a:p>
            <a:pPr algn="ctr"/>
            <a:r>
              <a:rPr lang="ru-RU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Аренда </a:t>
            </a:r>
            <a:endParaRPr lang="ru-RU" sz="1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85800"/>
            <a:ext cx="81534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Товар </a:t>
            </a:r>
          </a:p>
          <a:p>
            <a:pPr algn="ctr"/>
            <a:r>
              <a:rPr lang="ru-RU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Деньги</a:t>
            </a:r>
          </a:p>
          <a:p>
            <a:pPr algn="ctr"/>
            <a:r>
              <a:rPr lang="ru-RU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Бартер </a:t>
            </a:r>
            <a:endParaRPr lang="ru-RU" sz="1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057400"/>
            <a:ext cx="4286250" cy="4286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1524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Налог </a:t>
            </a:r>
            <a:endParaRPr lang="ru-RU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33400" y="685800"/>
            <a:ext cx="77723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Товар </a:t>
            </a:r>
            <a:r>
              <a:rPr kumimoji="0" lang="ru-RU" sz="48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8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</a:t>
            </a:r>
            <a:r>
              <a:rPr kumimoji="0" lang="ru-RU" sz="48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4800" b="1" i="0" u="sng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1981200"/>
            <a:ext cx="8610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продукты для продажи,</a:t>
            </a:r>
            <a:endParaRPr lang="ru-RU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природные блага (вода, воздух).</a:t>
            </a:r>
            <a:endParaRPr lang="ru-RU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4495800"/>
            <a:ext cx="792480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продукты для продажи</a:t>
            </a:r>
            <a:endParaRPr lang="ru-RU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57200" y="422704"/>
            <a:ext cx="868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Аренда </a:t>
            </a:r>
            <a:r>
              <a:rPr kumimoji="0" lang="ru-RU" sz="48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8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</a:t>
            </a:r>
            <a:r>
              <a:rPr kumimoji="0" lang="ru-RU" sz="48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6600" b="1" i="0" u="sng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09600" y="1600200"/>
            <a:ext cx="78486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обмен без денег,</a:t>
            </a: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передача во временное пользование за определенную плату.</a:t>
            </a:r>
            <a:endParaRPr kumimoji="0" lang="ru-RU" sz="6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4734342"/>
            <a:ext cx="807720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передача во временное пользование за определенную плату</a:t>
            </a:r>
            <a:endParaRPr lang="ru-RU" sz="6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28600" y="453479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Предпринимательство </a:t>
            </a:r>
            <a:r>
              <a:rPr kumimoji="0" lang="ru-RU" sz="44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4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</a:t>
            </a:r>
            <a:r>
              <a:rPr kumimoji="0" lang="ru-RU" sz="44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4400" b="1" i="0" u="sng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81000" y="1752600"/>
            <a:ext cx="8305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 людей с целью получения прибыли,</a:t>
            </a:r>
            <a:endParaRPr kumimoji="0" lang="ru-RU" sz="4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предоставление денег в долг.</a:t>
            </a:r>
            <a:endParaRPr kumimoji="0" lang="ru-RU" sz="4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4724400"/>
            <a:ext cx="78486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 людей с целью получения прибыли</a:t>
            </a:r>
            <a:endParaRPr lang="ru-RU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81000" y="301079"/>
            <a:ext cx="8382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Налог </a:t>
            </a:r>
            <a:r>
              <a:rPr kumimoji="0" lang="ru-RU" sz="44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4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</a:t>
            </a:r>
            <a:r>
              <a:rPr kumimoji="0" lang="ru-RU" sz="4400" b="1" i="0" u="sng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4400" b="1" i="0" u="sng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04800" y="1676400"/>
            <a:ext cx="8305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выплата государству части средств от дохода,</a:t>
            </a:r>
            <a:endParaRPr kumimoji="0" lang="ru-RU" sz="4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безденежный обмен товаром.</a:t>
            </a:r>
            <a:endParaRPr kumimoji="0" lang="ru-RU" sz="4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4648200"/>
            <a:ext cx="79248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выплата государству части средств от дохода</a:t>
            </a:r>
            <a:endParaRPr lang="ru-RU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76200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Желаю экономических успехов!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260</Words>
  <Application>Microsoft Office PowerPoint</Application>
  <PresentationFormat>Экран (4:3)</PresentationFormat>
  <Paragraphs>57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Николай</cp:lastModifiedBy>
  <cp:revision>7</cp:revision>
  <dcterms:created xsi:type="dcterms:W3CDTF">2012-09-04T21:03:53Z</dcterms:created>
  <dcterms:modified xsi:type="dcterms:W3CDTF">2013-03-29T11:08:56Z</dcterms:modified>
</cp:coreProperties>
</file>