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8" r:id="rId4"/>
    <p:sldId id="269" r:id="rId5"/>
    <p:sldId id="270" r:id="rId6"/>
    <p:sldId id="271" r:id="rId7"/>
    <p:sldId id="272" r:id="rId8"/>
    <p:sldId id="273" r:id="rId9"/>
    <p:sldId id="274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00"/>
    <a:srgbClr val="C1FFC7"/>
    <a:srgbClr val="0000FF"/>
    <a:srgbClr val="FFCCFF"/>
    <a:srgbClr val="993300"/>
    <a:srgbClr val="7AEBFA"/>
    <a:srgbClr val="294D3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5CAB3-A361-41CB-82F2-2744DB50F3DD}" type="datetimeFigureOut">
              <a:rPr lang="ru-RU"/>
              <a:pPr>
                <a:defRPr/>
              </a:pPr>
              <a:t>18.01.2015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2840D-59C3-46F2-8067-B86C3E304C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E6BF2-055B-4D5E-8246-0FF2FD3E021B}" type="datetimeFigureOut">
              <a:rPr lang="ru-RU"/>
              <a:pPr>
                <a:defRPr/>
              </a:pPr>
              <a:t>18.01.2015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AF837-4B21-42FB-9A5B-BB7C4210C2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C4387-3B02-4CDD-A8D1-B802FF4AD5E1}" type="datetimeFigureOut">
              <a:rPr lang="ru-RU"/>
              <a:pPr>
                <a:defRPr/>
              </a:pPr>
              <a:t>18.01.2015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FADC4-6ED4-417B-B444-37BF742FDA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AC519-5B98-4A8C-A899-77A36EA14D89}" type="datetimeFigureOut">
              <a:rPr lang="ru-RU"/>
              <a:pPr>
                <a:defRPr/>
              </a:pPr>
              <a:t>18.01.2015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F70F9-7B18-4DFD-AEC9-5472C86E6C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5490F-8EAD-4153-8F88-2F798A148B65}" type="datetimeFigureOut">
              <a:rPr lang="ru-RU"/>
              <a:pPr>
                <a:defRPr/>
              </a:pPr>
              <a:t>18.01.2015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E84B6-3B9D-47D3-B990-C12CC1828F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BCC16-5530-48DB-B15B-A8E2C88D41E6}" type="datetimeFigureOut">
              <a:rPr lang="ru-RU"/>
              <a:pPr>
                <a:defRPr/>
              </a:pPr>
              <a:t>18.01.2015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1D920-0BB6-4623-99B9-4C0238E446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230E4-677E-4F04-A414-625E5761CEEA}" type="datetimeFigureOut">
              <a:rPr lang="ru-RU"/>
              <a:pPr>
                <a:defRPr/>
              </a:pPr>
              <a:t>18.01.2015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8CC32-4344-4C29-9DC4-4B43308D32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4F001-BED7-4023-BC35-0D9ED10ACD12}" type="datetimeFigureOut">
              <a:rPr lang="ru-RU"/>
              <a:pPr>
                <a:defRPr/>
              </a:pPr>
              <a:t>18.01.2015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898CC-F5C9-412B-AD66-1C63A03BCF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43E4F-228B-4ABC-8868-BE1FA448F9EE}" type="datetimeFigureOut">
              <a:rPr lang="ru-RU"/>
              <a:pPr>
                <a:defRPr/>
              </a:pPr>
              <a:t>18.01.2015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C428D-9234-4FAE-B707-516044DA3B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4EE9D-C117-4B20-B792-38AB2680AB5B}" type="datetimeFigureOut">
              <a:rPr lang="ru-RU"/>
              <a:pPr>
                <a:defRPr/>
              </a:pPr>
              <a:t>18.01.2015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A48CC-312D-476C-88F7-185542D859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6AF45-D572-4434-A013-87EC62C05EBF}" type="datetimeFigureOut">
              <a:rPr lang="ru-RU"/>
              <a:pPr>
                <a:defRPr/>
              </a:pPr>
              <a:t>18.01.2015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41D8A-51E1-4FA2-AB3C-1C85440528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F24AB8C-A459-4634-B104-ECD43E60DB0A}" type="datetimeFigureOut">
              <a:rPr lang="ru-RU"/>
              <a:pPr>
                <a:defRPr/>
              </a:pPr>
              <a:t>18.01.2015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7F3B35B-ECC7-4925-B773-F27F60D6BA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142984"/>
            <a:ext cx="7772400" cy="1470025"/>
          </a:xfrm>
        </p:spPr>
        <p:txBody>
          <a:bodyPr rtlCol="0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5400" b="1" dirty="0" smtClean="0">
                <a:solidFill>
                  <a:schemeClr val="tx2">
                    <a:lumMod val="75000"/>
                  </a:schemeClr>
                </a:solidFill>
              </a:rPr>
              <a:t>Разность и её значение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57480" y="3886200"/>
            <a:ext cx="6400800" cy="1752600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 smtClean="0">
                <a:solidFill>
                  <a:srgbClr val="0070C0"/>
                </a:solidFill>
              </a:rPr>
              <a:t>1 класс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 smtClean="0">
                <a:solidFill>
                  <a:srgbClr val="0070C0"/>
                </a:solidFill>
              </a:rPr>
              <a:t>Перспективная начальная школа</a:t>
            </a:r>
          </a:p>
        </p:txBody>
      </p:sp>
      <p:sp>
        <p:nvSpPr>
          <p:cNvPr id="4" name="TextBox 3"/>
          <p:cNvSpPr txBox="1"/>
          <p:nvPr/>
        </p:nvSpPr>
        <p:spPr>
          <a:xfrm rot="20001441">
            <a:off x="354630" y="2968099"/>
            <a:ext cx="29391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rot="963174">
            <a:off x="5784048" y="2975222"/>
            <a:ext cx="2866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B050"/>
                </a:solidFill>
              </a:rPr>
              <a:t> </a:t>
            </a:r>
            <a:endParaRPr lang="ru-RU" sz="36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0" descr="сова с указкой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608387"/>
            <a:ext cx="2762250" cy="324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785794"/>
            <a:ext cx="6786578" cy="2017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785918" y="714356"/>
            <a:ext cx="470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7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785918" y="1428736"/>
            <a:ext cx="4700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9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85918" y="2071678"/>
            <a:ext cx="4700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4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-конечная звезда 1"/>
          <p:cNvSpPr/>
          <p:nvPr/>
        </p:nvSpPr>
        <p:spPr>
          <a:xfrm>
            <a:off x="571472" y="1142984"/>
            <a:ext cx="428628" cy="35719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5-конечная звезда 2"/>
          <p:cNvSpPr/>
          <p:nvPr/>
        </p:nvSpPr>
        <p:spPr>
          <a:xfrm>
            <a:off x="1142976" y="1142984"/>
            <a:ext cx="428628" cy="35719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5-конечная звезда 3"/>
          <p:cNvSpPr/>
          <p:nvPr/>
        </p:nvSpPr>
        <p:spPr>
          <a:xfrm>
            <a:off x="785786" y="1500174"/>
            <a:ext cx="428628" cy="35719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5-конечная звезда 4"/>
          <p:cNvSpPr/>
          <p:nvPr/>
        </p:nvSpPr>
        <p:spPr>
          <a:xfrm>
            <a:off x="1928794" y="1142984"/>
            <a:ext cx="428628" cy="35719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5-конечная звезда 5"/>
          <p:cNvSpPr/>
          <p:nvPr/>
        </p:nvSpPr>
        <p:spPr>
          <a:xfrm>
            <a:off x="2500298" y="1142984"/>
            <a:ext cx="428628" cy="35719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Дуга 9"/>
          <p:cNvSpPr/>
          <p:nvPr/>
        </p:nvSpPr>
        <p:spPr>
          <a:xfrm rot="7836958">
            <a:off x="349059" y="514982"/>
            <a:ext cx="1302144" cy="1518381"/>
          </a:xfrm>
          <a:prstGeom prst="arc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Дуга 10"/>
          <p:cNvSpPr/>
          <p:nvPr/>
        </p:nvSpPr>
        <p:spPr>
          <a:xfrm rot="7836958">
            <a:off x="1706350" y="372105"/>
            <a:ext cx="1302144" cy="1518381"/>
          </a:xfrm>
          <a:prstGeom prst="arc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Дуга 11"/>
          <p:cNvSpPr/>
          <p:nvPr/>
        </p:nvSpPr>
        <p:spPr>
          <a:xfrm rot="18825270">
            <a:off x="-128266" y="481858"/>
            <a:ext cx="3756927" cy="3820622"/>
          </a:xfrm>
          <a:prstGeom prst="arc">
            <a:avLst>
              <a:gd name="adj1" fmla="val 16316236"/>
              <a:gd name="adj2" fmla="val 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000628" y="785794"/>
            <a:ext cx="38924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/>
              <a:t>З + 2 = 5</a:t>
            </a:r>
            <a:endParaRPr lang="ru-RU" sz="7200" b="1" dirty="0"/>
          </a:p>
        </p:txBody>
      </p:sp>
      <p:sp>
        <p:nvSpPr>
          <p:cNvPr id="14" name="Правая фигурная скобка 13"/>
          <p:cNvSpPr/>
          <p:nvPr/>
        </p:nvSpPr>
        <p:spPr>
          <a:xfrm rot="5400000">
            <a:off x="5887317" y="970675"/>
            <a:ext cx="512638" cy="2000264"/>
          </a:xfrm>
          <a:prstGeom prst="rightBrac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авая фигурная скобка 14"/>
          <p:cNvSpPr/>
          <p:nvPr/>
        </p:nvSpPr>
        <p:spPr>
          <a:xfrm rot="5400000">
            <a:off x="8316209" y="1613617"/>
            <a:ext cx="512638" cy="714380"/>
          </a:xfrm>
          <a:prstGeom prst="rightBrac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Выноска 1 15"/>
          <p:cNvSpPr/>
          <p:nvPr/>
        </p:nvSpPr>
        <p:spPr>
          <a:xfrm>
            <a:off x="7572364" y="500042"/>
            <a:ext cx="1571636" cy="398334"/>
          </a:xfrm>
          <a:prstGeom prst="borderCallout1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Выноска 1 16"/>
          <p:cNvSpPr/>
          <p:nvPr/>
        </p:nvSpPr>
        <p:spPr>
          <a:xfrm flipH="1">
            <a:off x="3428992" y="500042"/>
            <a:ext cx="1428760" cy="398334"/>
          </a:xfrm>
          <a:prstGeom prst="borderCallout1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3357554" y="500042"/>
            <a:ext cx="1566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 слагаемое</a:t>
            </a:r>
            <a:endParaRPr lang="ru-RU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7577161" y="500042"/>
            <a:ext cx="15668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2 слагаемое</a:t>
            </a:r>
            <a:endParaRPr lang="ru-RU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5643570" y="2285992"/>
            <a:ext cx="9064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сумма</a:t>
            </a:r>
            <a:endParaRPr lang="ru-RU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7715272" y="2214554"/>
            <a:ext cx="12641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значение</a:t>
            </a:r>
          </a:p>
          <a:p>
            <a:r>
              <a:rPr lang="ru-RU" b="1" dirty="0" smtClean="0"/>
              <a:t>суммы</a:t>
            </a:r>
            <a:endParaRPr lang="ru-RU" b="1" dirty="0"/>
          </a:p>
        </p:txBody>
      </p:sp>
      <p:pic>
        <p:nvPicPr>
          <p:cNvPr id="23" name="Рисунок 2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500570"/>
            <a:ext cx="3516330" cy="928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Дуга 23"/>
          <p:cNvSpPr/>
          <p:nvPr/>
        </p:nvSpPr>
        <p:spPr>
          <a:xfrm rot="18825270">
            <a:off x="-570708" y="3770323"/>
            <a:ext cx="4641814" cy="4951438"/>
          </a:xfrm>
          <a:prstGeom prst="arc">
            <a:avLst>
              <a:gd name="adj1" fmla="val 16316236"/>
              <a:gd name="adj2" fmla="val 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Дуга 24"/>
          <p:cNvSpPr/>
          <p:nvPr/>
        </p:nvSpPr>
        <p:spPr>
          <a:xfrm rot="7836958">
            <a:off x="-307585" y="3026199"/>
            <a:ext cx="2472494" cy="2773344"/>
          </a:xfrm>
          <a:prstGeom prst="arc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Дуга 25"/>
          <p:cNvSpPr/>
          <p:nvPr/>
        </p:nvSpPr>
        <p:spPr>
          <a:xfrm rot="7836958">
            <a:off x="1893624" y="3986715"/>
            <a:ext cx="1641975" cy="1603385"/>
          </a:xfrm>
          <a:prstGeom prst="arc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786314" y="4357694"/>
            <a:ext cx="380104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/>
              <a:t>5 – 3 = 2</a:t>
            </a:r>
            <a:endParaRPr lang="ru-RU" sz="7200" b="1" dirty="0"/>
          </a:p>
        </p:txBody>
      </p:sp>
      <p:sp>
        <p:nvSpPr>
          <p:cNvPr id="28" name="Правая фигурная скобка 27"/>
          <p:cNvSpPr/>
          <p:nvPr/>
        </p:nvSpPr>
        <p:spPr>
          <a:xfrm rot="5400000">
            <a:off x="5673003" y="4542575"/>
            <a:ext cx="512638" cy="2000264"/>
          </a:xfrm>
          <a:prstGeom prst="rightBrac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5286380" y="5857892"/>
            <a:ext cx="1234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разность</a:t>
            </a:r>
            <a:endParaRPr lang="ru-RU" b="1" dirty="0"/>
          </a:p>
        </p:txBody>
      </p:sp>
      <p:sp>
        <p:nvSpPr>
          <p:cNvPr id="30" name="Правая фигурная скобка 29"/>
          <p:cNvSpPr/>
          <p:nvPr/>
        </p:nvSpPr>
        <p:spPr>
          <a:xfrm rot="5400000">
            <a:off x="7959019" y="5185517"/>
            <a:ext cx="512638" cy="714380"/>
          </a:xfrm>
          <a:prstGeom prst="rightBrac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8072462" y="592933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?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2" name="Выноска 1 31"/>
          <p:cNvSpPr/>
          <p:nvPr/>
        </p:nvSpPr>
        <p:spPr>
          <a:xfrm flipH="1">
            <a:off x="3143240" y="3929066"/>
            <a:ext cx="1428760" cy="398334"/>
          </a:xfrm>
          <a:prstGeom prst="borderCallout1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3643306" y="3857628"/>
            <a:ext cx="3722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?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5" name="Выноска 1 34"/>
          <p:cNvSpPr/>
          <p:nvPr/>
        </p:nvSpPr>
        <p:spPr>
          <a:xfrm>
            <a:off x="7215206" y="3857628"/>
            <a:ext cx="1571636" cy="398334"/>
          </a:xfrm>
          <a:prstGeom prst="borderCallout1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7929586" y="3786190"/>
            <a:ext cx="3722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?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27" grpId="0"/>
      <p:bldP spid="28" grpId="1" animBg="1"/>
      <p:bldP spid="30" grpId="0" animBg="1"/>
      <p:bldP spid="31" grpId="0"/>
      <p:bldP spid="32" grpId="0" animBg="1"/>
      <p:bldP spid="33" grpId="0"/>
      <p:bldP spid="35" grpId="0" animBg="1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357554" y="500042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 </a:t>
            </a:r>
            <a:endParaRPr lang="ru-RU" b="1" dirty="0"/>
          </a:p>
        </p:txBody>
      </p:sp>
      <p:pic>
        <p:nvPicPr>
          <p:cNvPr id="23" name="Рисунок 2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500570"/>
            <a:ext cx="3516330" cy="928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Дуга 23"/>
          <p:cNvSpPr/>
          <p:nvPr/>
        </p:nvSpPr>
        <p:spPr>
          <a:xfrm rot="18825270">
            <a:off x="-570708" y="3770323"/>
            <a:ext cx="4641814" cy="4951438"/>
          </a:xfrm>
          <a:prstGeom prst="arc">
            <a:avLst>
              <a:gd name="adj1" fmla="val 16316236"/>
              <a:gd name="adj2" fmla="val 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Дуга 24"/>
          <p:cNvSpPr/>
          <p:nvPr/>
        </p:nvSpPr>
        <p:spPr>
          <a:xfrm rot="7836958">
            <a:off x="-307585" y="3026199"/>
            <a:ext cx="2472494" cy="2773344"/>
          </a:xfrm>
          <a:prstGeom prst="arc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Дуга 25"/>
          <p:cNvSpPr/>
          <p:nvPr/>
        </p:nvSpPr>
        <p:spPr>
          <a:xfrm rot="7836958">
            <a:off x="1893624" y="3986715"/>
            <a:ext cx="1641975" cy="1603385"/>
          </a:xfrm>
          <a:prstGeom prst="arc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786314" y="4357694"/>
            <a:ext cx="380104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/>
              <a:t>5 – 3 = 2</a:t>
            </a:r>
            <a:endParaRPr lang="ru-RU" sz="7200" b="1" dirty="0"/>
          </a:p>
        </p:txBody>
      </p:sp>
      <p:sp>
        <p:nvSpPr>
          <p:cNvPr id="28" name="Правая фигурная скобка 27"/>
          <p:cNvSpPr/>
          <p:nvPr/>
        </p:nvSpPr>
        <p:spPr>
          <a:xfrm rot="5400000">
            <a:off x="5673003" y="4542575"/>
            <a:ext cx="512638" cy="2000264"/>
          </a:xfrm>
          <a:prstGeom prst="rightBrac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5286380" y="5857892"/>
            <a:ext cx="1234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разность</a:t>
            </a:r>
            <a:endParaRPr lang="ru-RU" b="1" dirty="0"/>
          </a:p>
        </p:txBody>
      </p:sp>
      <p:sp>
        <p:nvSpPr>
          <p:cNvPr id="30" name="Правая фигурная скобка 29"/>
          <p:cNvSpPr/>
          <p:nvPr/>
        </p:nvSpPr>
        <p:spPr>
          <a:xfrm rot="5400000">
            <a:off x="7959019" y="5185517"/>
            <a:ext cx="512638" cy="714380"/>
          </a:xfrm>
          <a:prstGeom prst="rightBrac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8072462" y="592933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?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2" name="Выноска 1 31"/>
          <p:cNvSpPr/>
          <p:nvPr/>
        </p:nvSpPr>
        <p:spPr>
          <a:xfrm flipH="1">
            <a:off x="3143240" y="3929066"/>
            <a:ext cx="1428760" cy="398334"/>
          </a:xfrm>
          <a:prstGeom prst="borderCallout1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3643306" y="3857628"/>
            <a:ext cx="3722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?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5" name="Выноска 1 34"/>
          <p:cNvSpPr/>
          <p:nvPr/>
        </p:nvSpPr>
        <p:spPr>
          <a:xfrm>
            <a:off x="7215206" y="3857628"/>
            <a:ext cx="1571636" cy="398334"/>
          </a:xfrm>
          <a:prstGeom prst="borderCallout1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7929586" y="3786190"/>
            <a:ext cx="3722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?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4" name="Заголовок 33"/>
          <p:cNvSpPr>
            <a:spLocks noGrp="1"/>
          </p:cNvSpPr>
          <p:nvPr>
            <p:ph type="ctrTitle"/>
          </p:nvPr>
        </p:nvSpPr>
        <p:spPr>
          <a:xfrm>
            <a:off x="785786" y="1"/>
            <a:ext cx="7772400" cy="857232"/>
          </a:xfrm>
        </p:spPr>
        <p:txBody>
          <a:bodyPr/>
          <a:lstStyle/>
          <a:p>
            <a:r>
              <a:rPr lang="ru-RU" b="1" dirty="0" smtClean="0"/>
              <a:t>Разность и её значение</a:t>
            </a:r>
            <a:endParaRPr lang="ru-RU" b="1" dirty="0"/>
          </a:p>
        </p:txBody>
      </p:sp>
      <p:sp>
        <p:nvSpPr>
          <p:cNvPr id="38" name="Подзаголовок 37"/>
          <p:cNvSpPr>
            <a:spLocks noGrp="1"/>
          </p:cNvSpPr>
          <p:nvPr>
            <p:ph type="subTitle" idx="1"/>
          </p:nvPr>
        </p:nvSpPr>
        <p:spPr>
          <a:xfrm>
            <a:off x="928662" y="928670"/>
            <a:ext cx="7715304" cy="1752600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chemeClr val="tx1"/>
                </a:solidFill>
              </a:rPr>
              <a:t>6 – 4               7 – 1                   9 – 8 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8 – 3               5 – 0                   4 - 4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00364" y="2143116"/>
            <a:ext cx="1580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разности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785918" y="928670"/>
            <a:ext cx="7665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= 2</a:t>
            </a:r>
            <a:endParaRPr lang="ru-RU" sz="3200" b="1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1785918" y="1500174"/>
            <a:ext cx="7665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/>
              <a:t>= 5</a:t>
            </a:r>
            <a:endParaRPr lang="ru-RU" sz="3200" b="1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4000496" y="928670"/>
            <a:ext cx="7665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/>
              <a:t>= 6</a:t>
            </a:r>
            <a:endParaRPr lang="ru-RU" sz="3200" b="1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4071934" y="1500174"/>
            <a:ext cx="7665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/>
              <a:t>= 5</a:t>
            </a:r>
            <a:endParaRPr lang="ru-RU" sz="3200" b="1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6572264" y="928670"/>
            <a:ext cx="7665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/>
              <a:t>= 1</a:t>
            </a:r>
            <a:endParaRPr lang="ru-RU" sz="3200" b="1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6500826" y="1500174"/>
            <a:ext cx="7665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/>
              <a:t>= 0</a:t>
            </a:r>
            <a:endParaRPr lang="ru-RU" sz="3200" b="1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7478416" y="5786454"/>
            <a:ext cx="166558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Значение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 разности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40" grpId="0"/>
      <p:bldP spid="41" grpId="0"/>
      <p:bldP spid="42" grpId="0"/>
      <p:bldP spid="43" grpId="0"/>
      <p:bldP spid="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"/>
            <a:ext cx="7772400" cy="1142984"/>
          </a:xfrm>
        </p:spPr>
        <p:txBody>
          <a:bodyPr/>
          <a:lstStyle/>
          <a:p>
            <a:r>
              <a:rPr lang="ru-RU" dirty="0" smtClean="0"/>
              <a:t>№ 2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642910" y="2357430"/>
            <a:ext cx="2143140" cy="642942"/>
          </a:xfrm>
        </p:spPr>
        <p:txBody>
          <a:bodyPr/>
          <a:lstStyle/>
          <a:p>
            <a:r>
              <a:rPr lang="ru-RU" sz="4000" b="1" dirty="0" smtClean="0">
                <a:solidFill>
                  <a:schemeClr val="tx1"/>
                </a:solidFill>
              </a:rPr>
              <a:t>6 - 4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714348" y="1357298"/>
            <a:ext cx="846390" cy="628648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1643042" y="1357298"/>
            <a:ext cx="846390" cy="628648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2714612" y="1357298"/>
            <a:ext cx="846390" cy="628648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3714744" y="1357298"/>
            <a:ext cx="846390" cy="628648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4786314" y="1357298"/>
            <a:ext cx="846390" cy="628648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Равнобедренный треугольник 9"/>
          <p:cNvSpPr/>
          <p:nvPr/>
        </p:nvSpPr>
        <p:spPr>
          <a:xfrm>
            <a:off x="5715008" y="1357298"/>
            <a:ext cx="846390" cy="628648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" name="Группа 16"/>
          <p:cNvGrpSpPr/>
          <p:nvPr/>
        </p:nvGrpSpPr>
        <p:grpSpPr>
          <a:xfrm>
            <a:off x="5715008" y="1428736"/>
            <a:ext cx="785818" cy="785818"/>
            <a:chOff x="7286644" y="2928934"/>
            <a:chExt cx="785818" cy="785818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rot="16200000" flipH="1">
              <a:off x="7286644" y="2928934"/>
              <a:ext cx="785818" cy="785818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rot="5400000" flipH="1" flipV="1">
              <a:off x="7322363" y="3036091"/>
              <a:ext cx="642942" cy="571504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>
            <a:off x="4786314" y="1357298"/>
            <a:ext cx="785818" cy="785818"/>
            <a:chOff x="7286644" y="2928934"/>
            <a:chExt cx="785818" cy="785818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 flipH="1">
              <a:off x="7286644" y="2928934"/>
              <a:ext cx="785818" cy="785818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5400000" flipH="1" flipV="1">
              <a:off x="7322363" y="3036091"/>
              <a:ext cx="642942" cy="571504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Группа 20"/>
          <p:cNvGrpSpPr/>
          <p:nvPr/>
        </p:nvGrpSpPr>
        <p:grpSpPr>
          <a:xfrm>
            <a:off x="3786182" y="1357298"/>
            <a:ext cx="785818" cy="785818"/>
            <a:chOff x="7286644" y="2928934"/>
            <a:chExt cx="785818" cy="785818"/>
          </a:xfrm>
        </p:grpSpPr>
        <p:cxnSp>
          <p:nvCxnSpPr>
            <p:cNvPr id="22" name="Прямая соединительная линия 21"/>
            <p:cNvCxnSpPr/>
            <p:nvPr/>
          </p:nvCxnSpPr>
          <p:spPr>
            <a:xfrm rot="16200000" flipH="1">
              <a:off x="7286644" y="2928934"/>
              <a:ext cx="785818" cy="785818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 rot="5400000" flipH="1" flipV="1">
              <a:off x="7322363" y="3036091"/>
              <a:ext cx="642942" cy="571504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Группа 23"/>
          <p:cNvGrpSpPr/>
          <p:nvPr/>
        </p:nvGrpSpPr>
        <p:grpSpPr>
          <a:xfrm>
            <a:off x="2786050" y="1357298"/>
            <a:ext cx="785818" cy="785818"/>
            <a:chOff x="7286644" y="2928934"/>
            <a:chExt cx="785818" cy="785818"/>
          </a:xfrm>
        </p:grpSpPr>
        <p:cxnSp>
          <p:nvCxnSpPr>
            <p:cNvPr id="25" name="Прямая соединительная линия 24"/>
            <p:cNvCxnSpPr/>
            <p:nvPr/>
          </p:nvCxnSpPr>
          <p:spPr>
            <a:xfrm rot="16200000" flipH="1">
              <a:off x="7286644" y="2928934"/>
              <a:ext cx="785818" cy="785818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rot="5400000" flipH="1" flipV="1">
              <a:off x="7322363" y="3036091"/>
              <a:ext cx="642942" cy="571504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2214546" y="2357430"/>
            <a:ext cx="9124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= 2</a:t>
            </a:r>
            <a:endParaRPr lang="ru-RU" sz="4000" b="1" dirty="0"/>
          </a:p>
        </p:txBody>
      </p:sp>
      <p:sp>
        <p:nvSpPr>
          <p:cNvPr id="28" name="Правая фигурная скобка 27"/>
          <p:cNvSpPr/>
          <p:nvPr/>
        </p:nvSpPr>
        <p:spPr>
          <a:xfrm rot="5400000">
            <a:off x="1458161" y="2542311"/>
            <a:ext cx="441200" cy="1071570"/>
          </a:xfrm>
          <a:prstGeom prst="rightBrac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 flipH="1">
            <a:off x="785786" y="3286124"/>
            <a:ext cx="1643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разность</a:t>
            </a:r>
            <a:endParaRPr lang="ru-RU" sz="2400" b="1" dirty="0"/>
          </a:p>
        </p:txBody>
      </p:sp>
      <p:sp>
        <p:nvSpPr>
          <p:cNvPr id="30" name="Правая фигурная скобка 29"/>
          <p:cNvSpPr/>
          <p:nvPr/>
        </p:nvSpPr>
        <p:spPr>
          <a:xfrm rot="5400000">
            <a:off x="2643174" y="2857496"/>
            <a:ext cx="428628" cy="428628"/>
          </a:xfrm>
          <a:prstGeom prst="rightBrac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357422" y="3286124"/>
            <a:ext cx="158280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значение</a:t>
            </a:r>
          </a:p>
          <a:p>
            <a:r>
              <a:rPr lang="ru-RU" sz="2400" b="1" dirty="0" smtClean="0"/>
              <a:t>разности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8" grpId="0" animBg="1"/>
      <p:bldP spid="30" grpId="0" animBg="1"/>
      <p:bldP spid="30" grpId="1" animBg="1"/>
      <p:bldP spid="30" grpId="2" animBg="1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142852"/>
            <a:ext cx="7772400" cy="1470025"/>
          </a:xfrm>
        </p:spPr>
        <p:txBody>
          <a:bodyPr/>
          <a:lstStyle/>
          <a:p>
            <a:r>
              <a:rPr lang="ru-RU" dirty="0" smtClean="0"/>
              <a:t>Т. стр. 7 № 1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57158" y="1785926"/>
            <a:ext cx="8215370" cy="3852874"/>
          </a:xfrm>
        </p:spPr>
        <p:txBody>
          <a:bodyPr/>
          <a:lstStyle/>
          <a:p>
            <a:pPr algn="l"/>
            <a:r>
              <a:rPr lang="ru-RU" sz="3600" b="1" dirty="0" smtClean="0">
                <a:solidFill>
                  <a:schemeClr val="tx1"/>
                </a:solidFill>
              </a:rPr>
              <a:t>3 &lt; 5                      1 + 5                  6 &gt; 3</a:t>
            </a:r>
          </a:p>
          <a:p>
            <a:pPr algn="l"/>
            <a:r>
              <a:rPr lang="ru-RU" sz="3600" b="1" dirty="0" smtClean="0">
                <a:solidFill>
                  <a:schemeClr val="tx1"/>
                </a:solidFill>
              </a:rPr>
              <a:t>2 + 3 = 5                7 – 2                  5 – 3 = 2</a:t>
            </a:r>
          </a:p>
          <a:p>
            <a:pPr algn="l"/>
            <a:r>
              <a:rPr lang="ru-RU" sz="3600" b="1" dirty="0" smtClean="0">
                <a:solidFill>
                  <a:schemeClr val="tx1"/>
                </a:solidFill>
              </a:rPr>
              <a:t>1 &lt; 10                    8 + 2 = 10          5 &gt; 3</a:t>
            </a:r>
          </a:p>
          <a:p>
            <a:pPr algn="l"/>
            <a:r>
              <a:rPr lang="ru-RU" sz="3600" b="1" dirty="0" smtClean="0">
                <a:solidFill>
                  <a:schemeClr val="tx1"/>
                </a:solidFill>
              </a:rPr>
              <a:t>7 – 1                      4 – 4                   10 – 5 = 5</a:t>
            </a:r>
          </a:p>
          <a:p>
            <a:pPr algn="l"/>
            <a:r>
              <a:rPr lang="ru-RU" sz="3600" b="1" dirty="0" smtClean="0">
                <a:solidFill>
                  <a:schemeClr val="tx1"/>
                </a:solidFill>
              </a:rPr>
              <a:t>8 – 3 = 5                9 – 4 = 5            6 - 5</a:t>
            </a:r>
            <a:endParaRPr lang="ru-RU" sz="3600" b="1" dirty="0">
              <a:solidFill>
                <a:schemeClr val="tx1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714480" y="5000636"/>
            <a:ext cx="42862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00034" y="4286256"/>
            <a:ext cx="857256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500034" y="5000636"/>
            <a:ext cx="857256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3643306" y="3000372"/>
            <a:ext cx="857256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3643306" y="4286256"/>
            <a:ext cx="857256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3643306" y="5000636"/>
            <a:ext cx="857256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6357950" y="3000372"/>
            <a:ext cx="857256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6500826" y="4286256"/>
            <a:ext cx="857256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6429388" y="5000636"/>
            <a:ext cx="857256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929190" y="5000636"/>
            <a:ext cx="42862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643834" y="3071810"/>
            <a:ext cx="42862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8001024" y="4286256"/>
            <a:ext cx="42862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3929066"/>
            <a:ext cx="7772400" cy="1470025"/>
          </a:xfrm>
        </p:spPr>
        <p:txBody>
          <a:bodyPr/>
          <a:lstStyle/>
          <a:p>
            <a:r>
              <a:rPr lang="ru-RU" dirty="0" smtClean="0"/>
              <a:t>9 – 7 = </a:t>
            </a:r>
            <a:endParaRPr lang="ru-RU" dirty="0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1357290" y="285728"/>
            <a:ext cx="6400800" cy="118112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Т. с. 8 № 4</a:t>
            </a: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928662" y="2428868"/>
            <a:ext cx="5643602" cy="428628"/>
            <a:chOff x="928662" y="2428868"/>
            <a:chExt cx="5643602" cy="428628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28662" y="2428868"/>
              <a:ext cx="500066" cy="42862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1571604" y="2428868"/>
              <a:ext cx="500066" cy="42862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214546" y="2428868"/>
              <a:ext cx="500066" cy="42862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2857488" y="2428868"/>
              <a:ext cx="500066" cy="42862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500430" y="2428868"/>
              <a:ext cx="500066" cy="42862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4143372" y="2428868"/>
              <a:ext cx="500066" cy="42862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4786314" y="2428868"/>
              <a:ext cx="500066" cy="42862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9256" y="2428868"/>
              <a:ext cx="500066" cy="42862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6072198" y="2428868"/>
              <a:ext cx="500066" cy="42862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Дуга 13"/>
          <p:cNvSpPr/>
          <p:nvPr/>
        </p:nvSpPr>
        <p:spPr>
          <a:xfrm rot="18825270">
            <a:off x="-388014" y="1245009"/>
            <a:ext cx="8205516" cy="8363649"/>
          </a:xfrm>
          <a:prstGeom prst="arc">
            <a:avLst>
              <a:gd name="adj1" fmla="val 16316236"/>
              <a:gd name="adj2" fmla="val 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 14"/>
          <p:cNvSpPr/>
          <p:nvPr/>
        </p:nvSpPr>
        <p:spPr>
          <a:xfrm>
            <a:off x="1000100" y="2285992"/>
            <a:ext cx="323557" cy="717453"/>
          </a:xfrm>
          <a:custGeom>
            <a:avLst/>
            <a:gdLst>
              <a:gd name="connsiteX0" fmla="*/ 0 w 323557"/>
              <a:gd name="connsiteY0" fmla="*/ 0 h 717453"/>
              <a:gd name="connsiteX1" fmla="*/ 323557 w 323557"/>
              <a:gd name="connsiteY1" fmla="*/ 717453 h 717453"/>
              <a:gd name="connsiteX2" fmla="*/ 323557 w 323557"/>
              <a:gd name="connsiteY2" fmla="*/ 717453 h 717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3557" h="717453">
                <a:moveTo>
                  <a:pt x="0" y="0"/>
                </a:moveTo>
                <a:lnTo>
                  <a:pt x="323557" y="717453"/>
                </a:lnTo>
                <a:lnTo>
                  <a:pt x="323557" y="717453"/>
                </a:lnTo>
              </a:path>
            </a:pathLst>
          </a:cu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 15"/>
          <p:cNvSpPr/>
          <p:nvPr/>
        </p:nvSpPr>
        <p:spPr>
          <a:xfrm>
            <a:off x="1714480" y="2285992"/>
            <a:ext cx="323557" cy="717453"/>
          </a:xfrm>
          <a:custGeom>
            <a:avLst/>
            <a:gdLst>
              <a:gd name="connsiteX0" fmla="*/ 0 w 323557"/>
              <a:gd name="connsiteY0" fmla="*/ 0 h 717453"/>
              <a:gd name="connsiteX1" fmla="*/ 323557 w 323557"/>
              <a:gd name="connsiteY1" fmla="*/ 717453 h 717453"/>
              <a:gd name="connsiteX2" fmla="*/ 323557 w 323557"/>
              <a:gd name="connsiteY2" fmla="*/ 717453 h 717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3557" h="717453">
                <a:moveTo>
                  <a:pt x="0" y="0"/>
                </a:moveTo>
                <a:lnTo>
                  <a:pt x="323557" y="717453"/>
                </a:lnTo>
                <a:lnTo>
                  <a:pt x="323557" y="717453"/>
                </a:lnTo>
              </a:path>
            </a:pathLst>
          </a:cu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лилиния 16"/>
          <p:cNvSpPr/>
          <p:nvPr/>
        </p:nvSpPr>
        <p:spPr>
          <a:xfrm>
            <a:off x="2285984" y="2285992"/>
            <a:ext cx="323557" cy="717453"/>
          </a:xfrm>
          <a:custGeom>
            <a:avLst/>
            <a:gdLst>
              <a:gd name="connsiteX0" fmla="*/ 0 w 323557"/>
              <a:gd name="connsiteY0" fmla="*/ 0 h 717453"/>
              <a:gd name="connsiteX1" fmla="*/ 323557 w 323557"/>
              <a:gd name="connsiteY1" fmla="*/ 717453 h 717453"/>
              <a:gd name="connsiteX2" fmla="*/ 323557 w 323557"/>
              <a:gd name="connsiteY2" fmla="*/ 717453 h 717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3557" h="717453">
                <a:moveTo>
                  <a:pt x="0" y="0"/>
                </a:moveTo>
                <a:lnTo>
                  <a:pt x="323557" y="717453"/>
                </a:lnTo>
                <a:lnTo>
                  <a:pt x="323557" y="717453"/>
                </a:lnTo>
              </a:path>
            </a:pathLst>
          </a:cu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илиния 17"/>
          <p:cNvSpPr/>
          <p:nvPr/>
        </p:nvSpPr>
        <p:spPr>
          <a:xfrm>
            <a:off x="2928926" y="2285992"/>
            <a:ext cx="323557" cy="717453"/>
          </a:xfrm>
          <a:custGeom>
            <a:avLst/>
            <a:gdLst>
              <a:gd name="connsiteX0" fmla="*/ 0 w 323557"/>
              <a:gd name="connsiteY0" fmla="*/ 0 h 717453"/>
              <a:gd name="connsiteX1" fmla="*/ 323557 w 323557"/>
              <a:gd name="connsiteY1" fmla="*/ 717453 h 717453"/>
              <a:gd name="connsiteX2" fmla="*/ 323557 w 323557"/>
              <a:gd name="connsiteY2" fmla="*/ 717453 h 717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3557" h="717453">
                <a:moveTo>
                  <a:pt x="0" y="0"/>
                </a:moveTo>
                <a:lnTo>
                  <a:pt x="323557" y="717453"/>
                </a:lnTo>
                <a:lnTo>
                  <a:pt x="323557" y="717453"/>
                </a:lnTo>
              </a:path>
            </a:pathLst>
          </a:cu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олилиния 18"/>
          <p:cNvSpPr/>
          <p:nvPr/>
        </p:nvSpPr>
        <p:spPr>
          <a:xfrm>
            <a:off x="3643306" y="2285992"/>
            <a:ext cx="323557" cy="717453"/>
          </a:xfrm>
          <a:custGeom>
            <a:avLst/>
            <a:gdLst>
              <a:gd name="connsiteX0" fmla="*/ 0 w 323557"/>
              <a:gd name="connsiteY0" fmla="*/ 0 h 717453"/>
              <a:gd name="connsiteX1" fmla="*/ 323557 w 323557"/>
              <a:gd name="connsiteY1" fmla="*/ 717453 h 717453"/>
              <a:gd name="connsiteX2" fmla="*/ 323557 w 323557"/>
              <a:gd name="connsiteY2" fmla="*/ 717453 h 717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3557" h="717453">
                <a:moveTo>
                  <a:pt x="0" y="0"/>
                </a:moveTo>
                <a:lnTo>
                  <a:pt x="323557" y="717453"/>
                </a:lnTo>
                <a:lnTo>
                  <a:pt x="323557" y="717453"/>
                </a:lnTo>
              </a:path>
            </a:pathLst>
          </a:cu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олилиния 19"/>
          <p:cNvSpPr/>
          <p:nvPr/>
        </p:nvSpPr>
        <p:spPr>
          <a:xfrm>
            <a:off x="4214810" y="2285992"/>
            <a:ext cx="323557" cy="717453"/>
          </a:xfrm>
          <a:custGeom>
            <a:avLst/>
            <a:gdLst>
              <a:gd name="connsiteX0" fmla="*/ 0 w 323557"/>
              <a:gd name="connsiteY0" fmla="*/ 0 h 717453"/>
              <a:gd name="connsiteX1" fmla="*/ 323557 w 323557"/>
              <a:gd name="connsiteY1" fmla="*/ 717453 h 717453"/>
              <a:gd name="connsiteX2" fmla="*/ 323557 w 323557"/>
              <a:gd name="connsiteY2" fmla="*/ 717453 h 717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3557" h="717453">
                <a:moveTo>
                  <a:pt x="0" y="0"/>
                </a:moveTo>
                <a:lnTo>
                  <a:pt x="323557" y="717453"/>
                </a:lnTo>
                <a:lnTo>
                  <a:pt x="323557" y="717453"/>
                </a:lnTo>
              </a:path>
            </a:pathLst>
          </a:cu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олилиния 20"/>
          <p:cNvSpPr/>
          <p:nvPr/>
        </p:nvSpPr>
        <p:spPr>
          <a:xfrm>
            <a:off x="4857752" y="2214554"/>
            <a:ext cx="323557" cy="717453"/>
          </a:xfrm>
          <a:custGeom>
            <a:avLst/>
            <a:gdLst>
              <a:gd name="connsiteX0" fmla="*/ 0 w 323557"/>
              <a:gd name="connsiteY0" fmla="*/ 0 h 717453"/>
              <a:gd name="connsiteX1" fmla="*/ 323557 w 323557"/>
              <a:gd name="connsiteY1" fmla="*/ 717453 h 717453"/>
              <a:gd name="connsiteX2" fmla="*/ 323557 w 323557"/>
              <a:gd name="connsiteY2" fmla="*/ 717453 h 717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3557" h="717453">
                <a:moveTo>
                  <a:pt x="0" y="0"/>
                </a:moveTo>
                <a:lnTo>
                  <a:pt x="323557" y="717453"/>
                </a:lnTo>
                <a:lnTo>
                  <a:pt x="323557" y="717453"/>
                </a:lnTo>
              </a:path>
            </a:pathLst>
          </a:cu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Дуга 21"/>
          <p:cNvSpPr/>
          <p:nvPr/>
        </p:nvSpPr>
        <p:spPr>
          <a:xfrm rot="7836958">
            <a:off x="-50762" y="-2593544"/>
            <a:ext cx="5673624" cy="6615799"/>
          </a:xfrm>
          <a:prstGeom prst="arc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Дуга 22"/>
          <p:cNvSpPr/>
          <p:nvPr/>
        </p:nvSpPr>
        <p:spPr>
          <a:xfrm rot="7836958">
            <a:off x="5126605" y="1308534"/>
            <a:ext cx="1533994" cy="1978319"/>
          </a:xfrm>
          <a:prstGeom prst="arc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072066" y="4286256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2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3929066"/>
            <a:ext cx="7772400" cy="1470025"/>
          </a:xfrm>
        </p:spPr>
        <p:txBody>
          <a:bodyPr/>
          <a:lstStyle/>
          <a:p>
            <a:r>
              <a:rPr lang="ru-RU" dirty="0" smtClean="0"/>
              <a:t>7 – 2 = </a:t>
            </a:r>
            <a:endParaRPr lang="ru-RU" dirty="0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1357290" y="285728"/>
            <a:ext cx="6400800" cy="118112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Т. с. 9 № 7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Дуга 13"/>
          <p:cNvSpPr/>
          <p:nvPr/>
        </p:nvSpPr>
        <p:spPr>
          <a:xfrm rot="18825270">
            <a:off x="-388014" y="1245009"/>
            <a:ext cx="8205516" cy="8363649"/>
          </a:xfrm>
          <a:prstGeom prst="arc">
            <a:avLst>
              <a:gd name="adj1" fmla="val 16316236"/>
              <a:gd name="adj2" fmla="val 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Дуга 21"/>
          <p:cNvSpPr/>
          <p:nvPr/>
        </p:nvSpPr>
        <p:spPr>
          <a:xfrm rot="7836958">
            <a:off x="1486" y="-2241063"/>
            <a:ext cx="5069059" cy="5910837"/>
          </a:xfrm>
          <a:prstGeom prst="arc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Дуга 22"/>
          <p:cNvSpPr/>
          <p:nvPr/>
        </p:nvSpPr>
        <p:spPr>
          <a:xfrm rot="7836958">
            <a:off x="4697979" y="1237098"/>
            <a:ext cx="1533994" cy="1978319"/>
          </a:xfrm>
          <a:prstGeom prst="arc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072066" y="4286256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26" name="Овал 25"/>
          <p:cNvSpPr/>
          <p:nvPr/>
        </p:nvSpPr>
        <p:spPr>
          <a:xfrm>
            <a:off x="928662" y="2214554"/>
            <a:ext cx="714380" cy="571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1714480" y="2214554"/>
            <a:ext cx="714380" cy="571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2500298" y="2214554"/>
            <a:ext cx="714380" cy="571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3286116" y="2214554"/>
            <a:ext cx="714380" cy="571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4071934" y="2214554"/>
            <a:ext cx="714380" cy="571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4857752" y="2214554"/>
            <a:ext cx="714380" cy="571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5643570" y="2214554"/>
            <a:ext cx="714380" cy="571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 14"/>
          <p:cNvSpPr/>
          <p:nvPr/>
        </p:nvSpPr>
        <p:spPr>
          <a:xfrm>
            <a:off x="5000628" y="2143116"/>
            <a:ext cx="323557" cy="717453"/>
          </a:xfrm>
          <a:custGeom>
            <a:avLst/>
            <a:gdLst>
              <a:gd name="connsiteX0" fmla="*/ 0 w 323557"/>
              <a:gd name="connsiteY0" fmla="*/ 0 h 717453"/>
              <a:gd name="connsiteX1" fmla="*/ 323557 w 323557"/>
              <a:gd name="connsiteY1" fmla="*/ 717453 h 717453"/>
              <a:gd name="connsiteX2" fmla="*/ 323557 w 323557"/>
              <a:gd name="connsiteY2" fmla="*/ 717453 h 717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3557" h="717453">
                <a:moveTo>
                  <a:pt x="0" y="0"/>
                </a:moveTo>
                <a:lnTo>
                  <a:pt x="323557" y="717453"/>
                </a:lnTo>
                <a:lnTo>
                  <a:pt x="323557" y="717453"/>
                </a:lnTo>
              </a:path>
            </a:pathLst>
          </a:cu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 15"/>
          <p:cNvSpPr/>
          <p:nvPr/>
        </p:nvSpPr>
        <p:spPr>
          <a:xfrm>
            <a:off x="5857884" y="2143116"/>
            <a:ext cx="323557" cy="717453"/>
          </a:xfrm>
          <a:custGeom>
            <a:avLst/>
            <a:gdLst>
              <a:gd name="connsiteX0" fmla="*/ 0 w 323557"/>
              <a:gd name="connsiteY0" fmla="*/ 0 h 717453"/>
              <a:gd name="connsiteX1" fmla="*/ 323557 w 323557"/>
              <a:gd name="connsiteY1" fmla="*/ 717453 h 717453"/>
              <a:gd name="connsiteX2" fmla="*/ 323557 w 323557"/>
              <a:gd name="connsiteY2" fmla="*/ 717453 h 717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3557" h="717453">
                <a:moveTo>
                  <a:pt x="0" y="0"/>
                </a:moveTo>
                <a:lnTo>
                  <a:pt x="323557" y="717453"/>
                </a:lnTo>
                <a:lnTo>
                  <a:pt x="323557" y="717453"/>
                </a:lnTo>
              </a:path>
            </a:pathLst>
          </a:cu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2" grpId="0" animBg="1"/>
      <p:bldP spid="23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9EC2B5D-5359-47E0-8DC3-0F9CA623B216}" type="datetime1">
              <a:rPr lang="ru-RU" smtClean="0"/>
              <a:pPr>
                <a:defRPr/>
              </a:pPr>
              <a:t>18.01.2015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C55DB3-47C7-4AF0-B391-81BDA5E11226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131840" y="332656"/>
            <a:ext cx="27656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Рефлексия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835150" y="1412875"/>
            <a:ext cx="3762375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200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Я узнал новое …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835150" y="2205038"/>
            <a:ext cx="3246438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200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Я запомнил …</a:t>
            </a:r>
          </a:p>
        </p:txBody>
      </p:sp>
      <p:pic>
        <p:nvPicPr>
          <p:cNvPr id="16391" name="Рисунок 6" descr="71046298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10000"/>
          </a:blip>
          <a:srcRect/>
          <a:stretch>
            <a:fillRect/>
          </a:stretch>
        </p:blipFill>
        <p:spPr bwMode="auto">
          <a:xfrm>
            <a:off x="250825" y="2924175"/>
            <a:ext cx="34290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леточк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клеточка</Template>
  <TotalTime>391</TotalTime>
  <Words>191</Words>
  <Application>Microsoft Office PowerPoint</Application>
  <PresentationFormat>Экран (4:3)</PresentationFormat>
  <Paragraphs>60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клеточка</vt:lpstr>
      <vt:lpstr>Разность и её значение</vt:lpstr>
      <vt:lpstr>Слайд 2</vt:lpstr>
      <vt:lpstr>Слайд 3</vt:lpstr>
      <vt:lpstr>Разность и её значение</vt:lpstr>
      <vt:lpstr>№ 2</vt:lpstr>
      <vt:lpstr>Т. стр. 7 № 1</vt:lpstr>
      <vt:lpstr>9 – 7 = </vt:lpstr>
      <vt:lpstr>7 – 2 = </vt:lpstr>
      <vt:lpstr>Слайд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Свойства сложения</dc:title>
  <dc:creator>Admin</dc:creator>
  <dc:description>З.В. Александрова  http://aida.ucoz.ru</dc:description>
  <cp:lastModifiedBy>Admin</cp:lastModifiedBy>
  <cp:revision>46</cp:revision>
  <dcterms:created xsi:type="dcterms:W3CDTF">2010-10-02T15:30:15Z</dcterms:created>
  <dcterms:modified xsi:type="dcterms:W3CDTF">2015-01-18T14:40:35Z</dcterms:modified>
</cp:coreProperties>
</file>