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008000"/>
    <a:srgbClr val="CCECFF"/>
    <a:srgbClr val="FFCCCC"/>
    <a:srgbClr val="FFFFCC"/>
    <a:srgbClr val="99FF33"/>
    <a:srgbClr val="CCCCFF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06/relationships/legacyDocTextInfo" Target="legacyDocTextInfo.bin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drawings/_rels/vmlDrawing2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15.bin"/><Relationship Id="rId3" Type="http://schemas.microsoft.com/office/2006/relationships/legacyDiagramText" Target="legacyDiagramText10.bin"/><Relationship Id="rId7" Type="http://schemas.microsoft.com/office/2006/relationships/legacyDiagramText" Target="legacyDiagramText14.bin"/><Relationship Id="rId2" Type="http://schemas.microsoft.com/office/2006/relationships/legacyDiagramText" Target="legacyDiagramText9.bin"/><Relationship Id="rId1" Type="http://schemas.microsoft.com/office/2006/relationships/legacyDiagramText" Target="legacyDiagramText8.bin"/><Relationship Id="rId6" Type="http://schemas.microsoft.com/office/2006/relationships/legacyDiagramText" Target="legacyDiagramText13.bin"/><Relationship Id="rId5" Type="http://schemas.microsoft.com/office/2006/relationships/legacyDiagramText" Target="legacyDiagramText12.bin"/><Relationship Id="rId10" Type="http://schemas.microsoft.com/office/2006/relationships/legacyDiagramText" Target="legacyDiagramText17.bin"/><Relationship Id="rId4" Type="http://schemas.microsoft.com/office/2006/relationships/legacyDiagramText" Target="legacyDiagramText11.bin"/><Relationship Id="rId9" Type="http://schemas.microsoft.com/office/2006/relationships/legacyDiagramText" Target="legacyDiagramText16.bin"/></Relationships>
</file>

<file path=ppt/drawings/_rels/vmlDrawing3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25.bin"/><Relationship Id="rId3" Type="http://schemas.microsoft.com/office/2006/relationships/legacyDiagramText" Target="legacyDiagramText20.bin"/><Relationship Id="rId7" Type="http://schemas.microsoft.com/office/2006/relationships/legacyDiagramText" Target="legacyDiagramText24.bin"/><Relationship Id="rId2" Type="http://schemas.microsoft.com/office/2006/relationships/legacyDiagramText" Target="legacyDiagramText19.bin"/><Relationship Id="rId1" Type="http://schemas.microsoft.com/office/2006/relationships/legacyDiagramText" Target="legacyDiagramText18.bin"/><Relationship Id="rId6" Type="http://schemas.microsoft.com/office/2006/relationships/legacyDiagramText" Target="legacyDiagramText23.bin"/><Relationship Id="rId5" Type="http://schemas.microsoft.com/office/2006/relationships/legacyDiagramText" Target="legacyDiagramText22.bin"/><Relationship Id="rId4" Type="http://schemas.microsoft.com/office/2006/relationships/legacyDiagramText" Target="legacyDiagramText21.bin"/><Relationship Id="rId9" Type="http://schemas.microsoft.com/office/2006/relationships/legacyDiagramText" Target="legacyDiagramText26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B4E92CB-1396-41D3-BDEE-58A7EB1F5BE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4402F-5727-4505-83EB-0D6C62E1B8F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1CAAF-B42D-4CF5-8AA3-BF202482DB4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C1065-E9FD-419D-B99C-A92E655841D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12236-A4E8-49FF-BC3E-1FDFCD204D81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F96B8-3B0D-40B2-B35C-B24DD557957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566F1-4BFE-4882-BE52-9D0B8E84E70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6E9D8-9DC0-461B-9517-3C6511B51F7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33C68D-7187-4D54-9E03-37DBCE8FB42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140A1-4A52-4F2C-AFBA-7692ABFF48F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7C8F0-4975-4DD7-8FC4-A304F55D06A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77BE0-20C2-4DA9-8F88-DAA8FD78E5D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fld id="{4FFF13FC-28E8-49FA-9C2D-846463B332E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grpSp>
        <p:nvGrpSpPr>
          <p:cNvPr id="4104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89097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098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099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00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01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02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03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04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05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06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07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08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09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10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11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12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13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14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15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16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17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18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19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20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21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22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23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24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25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26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127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500034" y="1714488"/>
            <a:ext cx="8229600" cy="25717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8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Формы </a:t>
            </a:r>
            <a:br>
              <a:rPr lang="ru-RU" sz="8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8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государства</a:t>
            </a:r>
          </a:p>
        </p:txBody>
      </p:sp>
      <p:sp>
        <p:nvSpPr>
          <p:cNvPr id="6147" name="TextBox 4"/>
          <p:cNvSpPr txBox="1">
            <a:spLocks noChangeArrowheads="1"/>
          </p:cNvSpPr>
          <p:nvPr/>
        </p:nvSpPr>
        <p:spPr bwMode="auto">
          <a:xfrm>
            <a:off x="5072063" y="5500688"/>
            <a:ext cx="36274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Д/З: параграф 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357158" y="164305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ru-RU" sz="4400" b="1" dirty="0" smtClean="0">
                <a:latin typeface="Arial Narrow" pitchFamily="34" charset="0"/>
              </a:rPr>
              <a:t>понятие формы государства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ru-RU" sz="4400" b="1" dirty="0" smtClean="0">
                <a:latin typeface="Arial Narrow" pitchFamily="34" charset="0"/>
              </a:rPr>
              <a:t>формы правления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ru-RU" sz="4400" b="1" dirty="0" smtClean="0">
                <a:latin typeface="Arial Narrow" pitchFamily="34" charset="0"/>
              </a:rPr>
              <a:t>формы государственного устройства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ru-RU" sz="4400" b="1" dirty="0" smtClean="0">
                <a:latin typeface="Arial Narrow" pitchFamily="34" charset="0"/>
              </a:rPr>
              <a:t>формы государственного (политического) режима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2938" y="357188"/>
            <a:ext cx="571541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изучения: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rganization Chart 41"/>
          <p:cNvGraphicFramePr>
            <a:graphicFrameLocks/>
          </p:cNvGraphicFramePr>
          <p:nvPr>
            <p:ph type="dgm" idx="1"/>
          </p:nvPr>
        </p:nvGraphicFramePr>
        <p:xfrm>
          <a:off x="0" y="0"/>
          <a:ext cx="9144000" cy="6858000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  <p:sp>
        <p:nvSpPr>
          <p:cNvPr id="1041" name="AutoShape 6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785225" y="0"/>
            <a:ext cx="358775" cy="323850"/>
          </a:xfrm>
          <a:prstGeom prst="actionButtonHome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rganization Chart 7"/>
          <p:cNvGraphicFramePr>
            <a:graphicFrameLocks/>
          </p:cNvGraphicFramePr>
          <p:nvPr>
            <p:ph type="dgm" idx="1"/>
          </p:nvPr>
        </p:nvGraphicFramePr>
        <p:xfrm>
          <a:off x="0" y="0"/>
          <a:ext cx="9144000" cy="6858000"/>
        </p:xfrm>
        <a:graphic>
          <a:graphicData uri="http://schemas.openxmlformats.org/drawingml/2006/compatibility">
            <com:legacyDrawing xmlns:com="http://schemas.openxmlformats.org/drawingml/2006/compatibility" spid="_x0000_s2050"/>
          </a:graphicData>
        </a:graphic>
      </p:graphicFrame>
      <p:sp>
        <p:nvSpPr>
          <p:cNvPr id="2071" name="AutoShape 5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748713" y="6524625"/>
            <a:ext cx="395287" cy="333375"/>
          </a:xfrm>
          <a:prstGeom prst="actionButtonHome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rganization Chart 32"/>
          <p:cNvGraphicFramePr>
            <a:graphicFrameLocks/>
          </p:cNvGraphicFramePr>
          <p:nvPr>
            <p:ph type="dgm" idx="1"/>
          </p:nvPr>
        </p:nvGraphicFramePr>
        <p:xfrm>
          <a:off x="0" y="0"/>
          <a:ext cx="9144000" cy="6858000"/>
        </p:xfrm>
        <a:graphic>
          <a:graphicData uri="http://schemas.openxmlformats.org/drawingml/2006/compatibility">
            <com:legacyDrawing xmlns:com="http://schemas.openxmlformats.org/drawingml/2006/compatibility" spid="_x0000_s3074"/>
          </a:graphicData>
        </a:graphic>
      </p:graphicFrame>
      <p:sp>
        <p:nvSpPr>
          <p:cNvPr id="3093" name="AutoShape 6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820150" y="0"/>
            <a:ext cx="323850" cy="333375"/>
          </a:xfrm>
          <a:prstGeom prst="actionButtonHome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8"/>
          <p:cNvSpPr>
            <a:spLocks noChangeArrowheads="1"/>
          </p:cNvSpPr>
          <p:nvPr/>
        </p:nvSpPr>
        <p:spPr bwMode="auto">
          <a:xfrm>
            <a:off x="250825" y="188913"/>
            <a:ext cx="7273925" cy="1079500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b="1"/>
              <a:t>Формы государственного </a:t>
            </a:r>
          </a:p>
          <a:p>
            <a:pPr algn="ctr"/>
            <a:r>
              <a:rPr lang="ru-RU" sz="3600" b="1"/>
              <a:t>(политического) режима</a:t>
            </a:r>
          </a:p>
        </p:txBody>
      </p:sp>
      <p:sp>
        <p:nvSpPr>
          <p:cNvPr id="8195" name="AutoShape 3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75688" y="6453188"/>
            <a:ext cx="468312" cy="404812"/>
          </a:xfrm>
          <a:prstGeom prst="actionButtonHome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6" name="AutoShape 32"/>
          <p:cNvSpPr>
            <a:spLocks noChangeArrowheads="1"/>
          </p:cNvSpPr>
          <p:nvPr/>
        </p:nvSpPr>
        <p:spPr bwMode="auto">
          <a:xfrm>
            <a:off x="142875" y="1857375"/>
            <a:ext cx="2952750" cy="792163"/>
          </a:xfrm>
          <a:prstGeom prst="rightArrowCallout">
            <a:avLst>
              <a:gd name="adj1" fmla="val 39481"/>
              <a:gd name="adj2" fmla="val 35569"/>
              <a:gd name="adj3" fmla="val 58466"/>
              <a:gd name="adj4" fmla="val 78856"/>
            </a:avLst>
          </a:prstGeom>
          <a:solidFill>
            <a:srgbClr val="FFFFCC"/>
          </a:solidFill>
          <a:ln w="317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Arial Narrow" pitchFamily="34" charset="0"/>
              </a:rPr>
              <a:t>демократический</a:t>
            </a:r>
          </a:p>
        </p:txBody>
      </p:sp>
      <p:sp>
        <p:nvSpPr>
          <p:cNvPr id="8197" name="Rectangle 33"/>
          <p:cNvSpPr>
            <a:spLocks noChangeArrowheads="1"/>
          </p:cNvSpPr>
          <p:nvPr/>
        </p:nvSpPr>
        <p:spPr bwMode="auto">
          <a:xfrm>
            <a:off x="3071813" y="1643063"/>
            <a:ext cx="5940425" cy="2376487"/>
          </a:xfrm>
          <a:prstGeom prst="rect">
            <a:avLst/>
          </a:prstGeom>
          <a:solidFill>
            <a:srgbClr val="FFFFCC"/>
          </a:solidFill>
          <a:ln w="317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Arial Narrow" pitchFamily="34" charset="0"/>
              </a:rPr>
              <a:t>Разделение государственных властей; 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Участие граждан в политической 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жизни государства;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Органы законодательной власти избираются 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народом и ответственны перед ним;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Признание, защита и охрана  прав человека</a:t>
            </a:r>
          </a:p>
        </p:txBody>
      </p:sp>
      <p:sp>
        <p:nvSpPr>
          <p:cNvPr id="8198" name="Line 34"/>
          <p:cNvSpPr>
            <a:spLocks noChangeShapeType="1"/>
          </p:cNvSpPr>
          <p:nvPr/>
        </p:nvSpPr>
        <p:spPr bwMode="auto">
          <a:xfrm>
            <a:off x="900113" y="2636838"/>
            <a:ext cx="0" cy="237648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8199" name="Line 36"/>
          <p:cNvSpPr>
            <a:spLocks noChangeShapeType="1"/>
          </p:cNvSpPr>
          <p:nvPr/>
        </p:nvSpPr>
        <p:spPr bwMode="auto">
          <a:xfrm>
            <a:off x="1143000" y="2643188"/>
            <a:ext cx="2857500" cy="214312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8200" name="AutoShape 37"/>
          <p:cNvSpPr>
            <a:spLocks noChangeArrowheads="1"/>
          </p:cNvSpPr>
          <p:nvPr/>
        </p:nvSpPr>
        <p:spPr bwMode="auto">
          <a:xfrm>
            <a:off x="250825" y="5013325"/>
            <a:ext cx="3035300" cy="1223963"/>
          </a:xfrm>
          <a:prstGeom prst="foldedCorner">
            <a:avLst>
              <a:gd name="adj" fmla="val 12500"/>
            </a:avLst>
          </a:prstGeom>
          <a:solidFill>
            <a:srgbClr val="CC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>
                <a:latin typeface="Arial Narrow" pitchFamily="34" charset="0"/>
              </a:rPr>
              <a:t>Анархический</a:t>
            </a:r>
          </a:p>
          <a:p>
            <a:pPr algn="ctr"/>
            <a:r>
              <a:rPr lang="ru-RU" sz="3200" b="1">
                <a:latin typeface="Arial Narrow" pitchFamily="34" charset="0"/>
              </a:rPr>
              <a:t> режим</a:t>
            </a:r>
          </a:p>
        </p:txBody>
      </p:sp>
      <p:sp>
        <p:nvSpPr>
          <p:cNvPr id="8201" name="AutoShape 38"/>
          <p:cNvSpPr>
            <a:spLocks noChangeArrowheads="1"/>
          </p:cNvSpPr>
          <p:nvPr/>
        </p:nvSpPr>
        <p:spPr bwMode="auto">
          <a:xfrm>
            <a:off x="4000500" y="4643438"/>
            <a:ext cx="3086100" cy="1081087"/>
          </a:xfrm>
          <a:prstGeom prst="foldedCorner">
            <a:avLst>
              <a:gd name="adj" fmla="val 12500"/>
            </a:avLst>
          </a:prstGeom>
          <a:solidFill>
            <a:srgbClr val="CC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>
                <a:latin typeface="Arial Narrow" pitchFamily="34" charset="0"/>
              </a:rPr>
              <a:t>Охлократический</a:t>
            </a:r>
          </a:p>
          <a:p>
            <a:pPr algn="ctr"/>
            <a:r>
              <a:rPr lang="ru-RU" sz="3200" b="1">
                <a:latin typeface="Arial Narrow" pitchFamily="34" charset="0"/>
              </a:rPr>
              <a:t> режим</a:t>
            </a:r>
          </a:p>
        </p:txBody>
      </p:sp>
      <p:sp>
        <p:nvSpPr>
          <p:cNvPr id="8202" name="AutoShape 3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740650" y="6453188"/>
            <a:ext cx="898525" cy="404812"/>
          </a:xfrm>
          <a:prstGeom prst="actionButtonForwardNex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4"/>
          <p:cNvSpPr>
            <a:spLocks noChangeArrowheads="1"/>
          </p:cNvSpPr>
          <p:nvPr/>
        </p:nvSpPr>
        <p:spPr bwMode="auto">
          <a:xfrm>
            <a:off x="250825" y="188913"/>
            <a:ext cx="7416800" cy="1079500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/>
              <a:t>Формы государственного </a:t>
            </a:r>
          </a:p>
          <a:p>
            <a:pPr algn="ctr"/>
            <a:r>
              <a:rPr lang="ru-RU" sz="3200" b="1"/>
              <a:t>(политического) режима</a:t>
            </a:r>
          </a:p>
        </p:txBody>
      </p:sp>
      <p:sp>
        <p:nvSpPr>
          <p:cNvPr id="9219" name="AutoShape 7"/>
          <p:cNvSpPr>
            <a:spLocks noChangeArrowheads="1"/>
          </p:cNvSpPr>
          <p:nvPr/>
        </p:nvSpPr>
        <p:spPr bwMode="auto">
          <a:xfrm>
            <a:off x="2627313" y="1484313"/>
            <a:ext cx="3600450" cy="576262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антидемократические</a:t>
            </a:r>
          </a:p>
        </p:txBody>
      </p:sp>
      <p:sp>
        <p:nvSpPr>
          <p:cNvPr id="9220" name="AutoShape 10"/>
          <p:cNvSpPr>
            <a:spLocks noChangeArrowheads="1"/>
          </p:cNvSpPr>
          <p:nvPr/>
        </p:nvSpPr>
        <p:spPr bwMode="auto">
          <a:xfrm>
            <a:off x="285750" y="1928813"/>
            <a:ext cx="2232025" cy="1008062"/>
          </a:xfrm>
          <a:prstGeom prst="downArrowCallout">
            <a:avLst>
              <a:gd name="adj1" fmla="val 42828"/>
              <a:gd name="adj2" fmla="val 40942"/>
              <a:gd name="adj3" fmla="val 31968"/>
              <a:gd name="adj4" fmla="val 60708"/>
            </a:avLst>
          </a:prstGeom>
          <a:solidFill>
            <a:srgbClr val="CCC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авторитарный</a:t>
            </a:r>
          </a:p>
        </p:txBody>
      </p:sp>
      <p:sp>
        <p:nvSpPr>
          <p:cNvPr id="9221" name="Rectangle 12"/>
          <p:cNvSpPr>
            <a:spLocks noChangeArrowheads="1"/>
          </p:cNvSpPr>
          <p:nvPr/>
        </p:nvSpPr>
        <p:spPr bwMode="auto">
          <a:xfrm>
            <a:off x="179388" y="2928938"/>
            <a:ext cx="5106987" cy="2660650"/>
          </a:xfrm>
          <a:prstGeom prst="rect">
            <a:avLst/>
          </a:prstGeom>
          <a:solidFill>
            <a:srgbClr val="CCC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Arial Narrow" pitchFamily="34" charset="0"/>
              </a:rPr>
              <a:t>Во главе одно лицо или группы лиц;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Ограничение или ликвидация прав и 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свобод граждан;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Частичная цензура СМИ;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Отсутствие политический партий;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Возвышение государственной власти 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над обществом, правом, законом</a:t>
            </a:r>
          </a:p>
          <a:p>
            <a:pPr algn="ctr"/>
            <a:endParaRPr lang="ru-RU"/>
          </a:p>
        </p:txBody>
      </p:sp>
      <p:sp>
        <p:nvSpPr>
          <p:cNvPr id="9222" name="Line 13"/>
          <p:cNvSpPr>
            <a:spLocks noChangeShapeType="1"/>
          </p:cNvSpPr>
          <p:nvPr/>
        </p:nvSpPr>
        <p:spPr bwMode="auto">
          <a:xfrm flipH="1">
            <a:off x="1643063" y="1571625"/>
            <a:ext cx="1008062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3" name="Line 14"/>
          <p:cNvSpPr>
            <a:spLocks noChangeShapeType="1"/>
          </p:cNvSpPr>
          <p:nvPr/>
        </p:nvSpPr>
        <p:spPr bwMode="auto">
          <a:xfrm>
            <a:off x="1643063" y="1571625"/>
            <a:ext cx="0" cy="36036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4" name="AutoShape 15"/>
          <p:cNvSpPr>
            <a:spLocks noChangeArrowheads="1"/>
          </p:cNvSpPr>
          <p:nvPr/>
        </p:nvSpPr>
        <p:spPr bwMode="auto">
          <a:xfrm>
            <a:off x="179388" y="5661025"/>
            <a:ext cx="2449512" cy="1042988"/>
          </a:xfrm>
          <a:prstGeom prst="bevel">
            <a:avLst>
              <a:gd name="adj" fmla="val 7153"/>
            </a:avLst>
          </a:prstGeom>
          <a:solidFill>
            <a:srgbClr val="FFCC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/>
              <a:t>Конструктивный </a:t>
            </a:r>
          </a:p>
          <a:p>
            <a:pPr algn="ctr"/>
            <a:r>
              <a:rPr lang="ru-RU" sz="2000" b="1"/>
              <a:t>авторитаризм</a:t>
            </a:r>
          </a:p>
        </p:txBody>
      </p:sp>
      <p:sp>
        <p:nvSpPr>
          <p:cNvPr id="9225" name="AutoShape 16"/>
          <p:cNvSpPr>
            <a:spLocks noChangeArrowheads="1"/>
          </p:cNvSpPr>
          <p:nvPr/>
        </p:nvSpPr>
        <p:spPr bwMode="auto">
          <a:xfrm>
            <a:off x="2771775" y="5661025"/>
            <a:ext cx="2449513" cy="1042988"/>
          </a:xfrm>
          <a:prstGeom prst="bevel">
            <a:avLst>
              <a:gd name="adj" fmla="val 7153"/>
            </a:avLst>
          </a:prstGeom>
          <a:solidFill>
            <a:srgbClr val="FFCC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/>
              <a:t>Деструктивный </a:t>
            </a:r>
          </a:p>
          <a:p>
            <a:pPr algn="ctr"/>
            <a:r>
              <a:rPr lang="ru-RU" sz="2000" b="1"/>
              <a:t>авторитаризм</a:t>
            </a:r>
          </a:p>
        </p:txBody>
      </p:sp>
      <p:sp>
        <p:nvSpPr>
          <p:cNvPr id="9226" name="AutoShape 18"/>
          <p:cNvSpPr>
            <a:spLocks noChangeArrowheads="1"/>
          </p:cNvSpPr>
          <p:nvPr/>
        </p:nvSpPr>
        <p:spPr bwMode="auto">
          <a:xfrm>
            <a:off x="6500813" y="2000250"/>
            <a:ext cx="2232025" cy="857250"/>
          </a:xfrm>
          <a:prstGeom prst="downArrowCallout">
            <a:avLst>
              <a:gd name="adj1" fmla="val 42816"/>
              <a:gd name="adj2" fmla="val 40948"/>
              <a:gd name="adj3" fmla="val 31968"/>
              <a:gd name="adj4" fmla="val 60708"/>
            </a:avLst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тоталитарный</a:t>
            </a:r>
          </a:p>
        </p:txBody>
      </p:sp>
      <p:sp>
        <p:nvSpPr>
          <p:cNvPr id="9227" name="Line 19"/>
          <p:cNvSpPr>
            <a:spLocks noChangeShapeType="1"/>
          </p:cNvSpPr>
          <p:nvPr/>
        </p:nvSpPr>
        <p:spPr bwMode="auto">
          <a:xfrm>
            <a:off x="6215063" y="1643063"/>
            <a:ext cx="1008062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8" name="Line 20"/>
          <p:cNvSpPr>
            <a:spLocks noChangeShapeType="1"/>
          </p:cNvSpPr>
          <p:nvPr/>
        </p:nvSpPr>
        <p:spPr bwMode="auto">
          <a:xfrm>
            <a:off x="7215188" y="1643063"/>
            <a:ext cx="0" cy="3603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9" name="Rectangle 21"/>
          <p:cNvSpPr>
            <a:spLocks noChangeArrowheads="1"/>
          </p:cNvSpPr>
          <p:nvPr/>
        </p:nvSpPr>
        <p:spPr bwMode="auto">
          <a:xfrm>
            <a:off x="5357813" y="2928938"/>
            <a:ext cx="3635375" cy="3789362"/>
          </a:xfrm>
          <a:prstGeom prst="rect">
            <a:avLst/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Arial Narrow" pitchFamily="34" charset="0"/>
              </a:rPr>
              <a:t>Отсутствие реального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разделения властей;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Нарушение прав и свобод 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человека;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Отчуждение граждан от 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власти и политики;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Господство единой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 идеологии;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Тотальный контроль за </a:t>
            </a:r>
          </a:p>
          <a:p>
            <a:pPr algn="ctr"/>
            <a:r>
              <a:rPr lang="ru-RU" sz="2400" b="1">
                <a:latin typeface="Arial Narrow" pitchFamily="34" charset="0"/>
              </a:rPr>
              <a:t>жизнью общества</a:t>
            </a:r>
          </a:p>
        </p:txBody>
      </p:sp>
      <p:sp>
        <p:nvSpPr>
          <p:cNvPr id="9230" name="AutoShape 2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750300" y="0"/>
            <a:ext cx="393700" cy="358775"/>
          </a:xfrm>
          <a:prstGeom prst="actionButtonHome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ть">
  <a:themeElements>
    <a:clrScheme name="Сеть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Сет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ь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ть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376</TotalTime>
  <Words>287</Words>
  <Application>Microsoft PowerPoint</Application>
  <PresentationFormat>Экран (4:3)</PresentationFormat>
  <Paragraphs>141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Wingdings</vt:lpstr>
      <vt:lpstr>Calibri</vt:lpstr>
      <vt:lpstr>Bookman Old Style</vt:lpstr>
      <vt:lpstr>Arial Narrow</vt:lpstr>
      <vt:lpstr>Times New Roman</vt:lpstr>
      <vt:lpstr>Сеть</vt:lpstr>
      <vt:lpstr>Формы   государства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RUSSIA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XP GAME 2009</dc:creator>
  <cp:lastModifiedBy>user</cp:lastModifiedBy>
  <cp:revision>18</cp:revision>
  <dcterms:created xsi:type="dcterms:W3CDTF">2010-09-17T11:14:42Z</dcterms:created>
  <dcterms:modified xsi:type="dcterms:W3CDTF">2015-01-04T05:48:30Z</dcterms:modified>
</cp:coreProperties>
</file>