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 <Relationship Id="rId33" Type="http://schemas.openxmlformats.org/officeDocument/2006/relationships/slide" Target="slides/slide31.xml"/>
 <Relationship Id="rId34" Type="http://schemas.openxmlformats.org/officeDocument/2006/relationships/slide" Target="slides/slide32.xml"/>
 <Relationship Id="rId35" Type="http://schemas.openxmlformats.org/officeDocument/2006/relationships/slide" Target="slides/slide33.xml"/>
 <Relationship Id="rId36" Type="http://schemas.openxmlformats.org/officeDocument/2006/relationships/slide" Target="slides/slide34.xml"/>
 <Relationship Id="rId37" Type="http://schemas.openxmlformats.org/officeDocument/2006/relationships/slide" Target="slides/slide35.xml"/>
 <Relationship Id="rId38" Type="http://schemas.openxmlformats.org/officeDocument/2006/relationships/slide" Target="slides/slide36.xml"/>
 <Relationship Id="rId39" Type="http://schemas.openxmlformats.org/officeDocument/2006/relationships/slide" Target="slides/slide37.xml"/>
 <Relationship Id="rId40" Type="http://schemas.openxmlformats.org/officeDocument/2006/relationships/slide" Target="slides/slide3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131.png"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232.png"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333.png"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434.png"/>
</Relationships>

</file>

<file path=ppt/slides/_rels/slide3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535.png"/>
</Relationships>

</file>

<file path=ppt/slides/_rels/slide3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636.png"/>
</Relationships>

</file>

<file path=ppt/slides/_rels/slide3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737.png"/>
</Relationships>

</file>

<file path=ppt/slides/_rels/slide3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83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2015-08-20T13:47:08Z</dcterms:created>
  <dcterms:modified xsi:type="dcterms:W3CDTF">2015-08-20T13:47:08Z</dcterms:modified>
  <dc:title>Untitled Presentation</dc:title>
  <dc:description/>
  <dc:subject/>
  <cp:keywords/>
  <cp:category/>
</cp:coreProperties>
</file>