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271" r:id="rId3"/>
    <p:sldId id="262" r:id="rId4"/>
    <p:sldId id="268" r:id="rId5"/>
    <p:sldId id="257" r:id="rId6"/>
    <p:sldId id="260" r:id="rId7"/>
    <p:sldId id="265" r:id="rId8"/>
    <p:sldId id="264" r:id="rId9"/>
    <p:sldId id="263" r:id="rId10"/>
    <p:sldId id="272" r:id="rId11"/>
    <p:sldId id="266" r:id="rId12"/>
    <p:sldId id="261" r:id="rId13"/>
    <p:sldId id="25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E21540-220D-4D77-8DBD-CC0889FCC1DB}" type="doc">
      <dgm:prSet loTypeId="urn:microsoft.com/office/officeart/2005/8/layout/list1" loCatId="list" qsTypeId="urn:microsoft.com/office/officeart/2005/8/quickstyle/simple1#1" qsCatId="simple" csTypeId="urn:microsoft.com/office/officeart/2005/8/colors/accent1_2#1" csCatId="accent1" phldr="1"/>
      <dgm:spPr/>
    </dgm:pt>
    <dgm:pt modelId="{15F9DD67-CD30-47C2-A954-F41E3C653CED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1. Размеры материка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A807ECD5-2AF4-4957-829B-B91A9C42F9B0}" type="parTrans" cxnId="{43AA70E5-ED3F-4DD7-8D2C-3D9E7D7852C2}">
      <dgm:prSet/>
      <dgm:spPr/>
      <dgm:t>
        <a:bodyPr/>
        <a:lstStyle/>
        <a:p>
          <a:endParaRPr lang="ru-RU"/>
        </a:p>
      </dgm:t>
    </dgm:pt>
    <dgm:pt modelId="{9F7560C1-6272-4F43-BC88-6A288676803F}" type="sibTrans" cxnId="{43AA70E5-ED3F-4DD7-8D2C-3D9E7D7852C2}">
      <dgm:prSet/>
      <dgm:spPr/>
      <dgm:t>
        <a:bodyPr/>
        <a:lstStyle/>
        <a:p>
          <a:endParaRPr lang="ru-RU"/>
        </a:p>
      </dgm:t>
    </dgm:pt>
    <dgm:pt modelId="{B7EDD61C-C84D-4A3B-861B-47DED9B14913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4. Граница между Европой и Азией </a:t>
          </a:r>
          <a:endParaRPr lang="ru-RU" dirty="0"/>
        </a:p>
      </dgm:t>
    </dgm:pt>
    <dgm:pt modelId="{BF4CC1FA-B04D-4330-A954-30C0D534F8A5}" type="parTrans" cxnId="{5CB0DF92-4B08-442D-924D-E44FD2E9BC61}">
      <dgm:prSet/>
      <dgm:spPr/>
      <dgm:t>
        <a:bodyPr/>
        <a:lstStyle/>
        <a:p>
          <a:endParaRPr lang="ru-RU"/>
        </a:p>
      </dgm:t>
    </dgm:pt>
    <dgm:pt modelId="{9293CC67-AD71-4541-9649-335D3FA916B4}" type="sibTrans" cxnId="{5CB0DF92-4B08-442D-924D-E44FD2E9BC61}">
      <dgm:prSet/>
      <dgm:spPr/>
      <dgm:t>
        <a:bodyPr/>
        <a:lstStyle/>
        <a:p>
          <a:endParaRPr lang="ru-RU"/>
        </a:p>
      </dgm:t>
    </dgm:pt>
    <dgm:pt modelId="{23AB8400-FCC4-46AE-AC50-A9B0BAB1E3B7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5. Береговая линия</a:t>
          </a:r>
          <a:endParaRPr lang="ru-RU" dirty="0"/>
        </a:p>
      </dgm:t>
    </dgm:pt>
    <dgm:pt modelId="{2718E26C-B42B-41FA-94F2-683FFCA9EF27}" type="parTrans" cxnId="{5A0A2509-5400-4218-A440-E320BA345167}">
      <dgm:prSet/>
      <dgm:spPr/>
      <dgm:t>
        <a:bodyPr/>
        <a:lstStyle/>
        <a:p>
          <a:endParaRPr lang="ru-RU"/>
        </a:p>
      </dgm:t>
    </dgm:pt>
    <dgm:pt modelId="{14726DF1-E8A0-4695-B487-8DAB93557908}" type="sibTrans" cxnId="{5A0A2509-5400-4218-A440-E320BA345167}">
      <dgm:prSet/>
      <dgm:spPr/>
      <dgm:t>
        <a:bodyPr/>
        <a:lstStyle/>
        <a:p>
          <a:endParaRPr lang="ru-RU"/>
        </a:p>
      </dgm:t>
    </dgm:pt>
    <dgm:pt modelId="{C834A953-245F-4272-88FA-81129450A799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3. Протяженность Евразии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E18ADB24-EC94-4129-9601-FDB229486AEB}" type="parTrans" cxnId="{866ED340-690E-43FE-9049-8A925611D712}">
      <dgm:prSet/>
      <dgm:spPr/>
      <dgm:t>
        <a:bodyPr/>
        <a:lstStyle/>
        <a:p>
          <a:endParaRPr lang="ru-RU"/>
        </a:p>
      </dgm:t>
    </dgm:pt>
    <dgm:pt modelId="{191A7676-E6D2-47DA-AB05-196769BD5A1F}" type="sibTrans" cxnId="{866ED340-690E-43FE-9049-8A925611D712}">
      <dgm:prSet/>
      <dgm:spPr/>
      <dgm:t>
        <a:bodyPr/>
        <a:lstStyle/>
        <a:p>
          <a:endParaRPr lang="ru-RU"/>
        </a:p>
      </dgm:t>
    </dgm:pt>
    <dgm:pt modelId="{6B8BF356-6BA0-4027-8E4A-796883E76ECD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2. Крайние точки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24E8E457-7D73-4084-BAC4-FE10154DA5D1}" type="parTrans" cxnId="{F12A1F13-74F5-4C27-85D7-9ED0C1543744}">
      <dgm:prSet/>
      <dgm:spPr/>
      <dgm:t>
        <a:bodyPr/>
        <a:lstStyle/>
        <a:p>
          <a:endParaRPr lang="ru-RU"/>
        </a:p>
      </dgm:t>
    </dgm:pt>
    <dgm:pt modelId="{CFC474B3-1399-4080-AC92-ACE4A2C2AAE3}" type="sibTrans" cxnId="{F12A1F13-74F5-4C27-85D7-9ED0C1543744}">
      <dgm:prSet/>
      <dgm:spPr/>
      <dgm:t>
        <a:bodyPr/>
        <a:lstStyle/>
        <a:p>
          <a:endParaRPr lang="ru-RU"/>
        </a:p>
      </dgm:t>
    </dgm:pt>
    <dgm:pt modelId="{F6367FBE-B8E8-452C-90FD-2286124D7272}" type="pres">
      <dgm:prSet presAssocID="{7AE21540-220D-4D77-8DBD-CC0889FCC1DB}" presName="linear" presStyleCnt="0">
        <dgm:presLayoutVars>
          <dgm:dir/>
          <dgm:animLvl val="lvl"/>
          <dgm:resizeHandles val="exact"/>
        </dgm:presLayoutVars>
      </dgm:prSet>
      <dgm:spPr/>
    </dgm:pt>
    <dgm:pt modelId="{3990F1FA-F160-4742-A1EF-8477469E64D4}" type="pres">
      <dgm:prSet presAssocID="{15F9DD67-CD30-47C2-A954-F41E3C653CED}" presName="parentLin" presStyleCnt="0"/>
      <dgm:spPr/>
    </dgm:pt>
    <dgm:pt modelId="{9AD507AA-EDFC-4737-9244-6A49B9F43ACD}" type="pres">
      <dgm:prSet presAssocID="{15F9DD67-CD30-47C2-A954-F41E3C653CED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AB06531-7EDA-4C28-BAEB-B79EC0067EA3}" type="pres">
      <dgm:prSet presAssocID="{15F9DD67-CD30-47C2-A954-F41E3C653CED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4E6501-258E-4F5F-BCC6-376A99F98533}" type="pres">
      <dgm:prSet presAssocID="{15F9DD67-CD30-47C2-A954-F41E3C653CED}" presName="negativeSpace" presStyleCnt="0"/>
      <dgm:spPr/>
    </dgm:pt>
    <dgm:pt modelId="{66F22212-F7A8-4EB0-930C-ADB4649D644A}" type="pres">
      <dgm:prSet presAssocID="{15F9DD67-CD30-47C2-A954-F41E3C653CED}" presName="childText" presStyleLbl="conFgAcc1" presStyleIdx="0" presStyleCnt="5">
        <dgm:presLayoutVars>
          <dgm:bulletEnabled val="1"/>
        </dgm:presLayoutVars>
      </dgm:prSet>
      <dgm:spPr/>
    </dgm:pt>
    <dgm:pt modelId="{9BD7B733-150F-46DC-B7BD-9CED3EC28347}" type="pres">
      <dgm:prSet presAssocID="{9F7560C1-6272-4F43-BC88-6A288676803F}" presName="spaceBetweenRectangles" presStyleCnt="0"/>
      <dgm:spPr/>
    </dgm:pt>
    <dgm:pt modelId="{F1D6F285-F7C7-4155-92CA-6A4B762437B5}" type="pres">
      <dgm:prSet presAssocID="{6B8BF356-6BA0-4027-8E4A-796883E76ECD}" presName="parentLin" presStyleCnt="0"/>
      <dgm:spPr/>
    </dgm:pt>
    <dgm:pt modelId="{431CC202-4391-48ED-93A3-C390596E8E68}" type="pres">
      <dgm:prSet presAssocID="{6B8BF356-6BA0-4027-8E4A-796883E76ECD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D55BC61B-05B8-4095-B0B7-68B1E2846D5B}" type="pres">
      <dgm:prSet presAssocID="{6B8BF356-6BA0-4027-8E4A-796883E76EC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4D6457-B286-4867-B0B7-16B226D0DF0F}" type="pres">
      <dgm:prSet presAssocID="{6B8BF356-6BA0-4027-8E4A-796883E76ECD}" presName="negativeSpace" presStyleCnt="0"/>
      <dgm:spPr/>
    </dgm:pt>
    <dgm:pt modelId="{6A9133EE-1E53-44F0-8F6B-DDD5DB9C438F}" type="pres">
      <dgm:prSet presAssocID="{6B8BF356-6BA0-4027-8E4A-796883E76ECD}" presName="childText" presStyleLbl="conFgAcc1" presStyleIdx="1" presStyleCnt="5">
        <dgm:presLayoutVars>
          <dgm:bulletEnabled val="1"/>
        </dgm:presLayoutVars>
      </dgm:prSet>
      <dgm:spPr/>
    </dgm:pt>
    <dgm:pt modelId="{68441EEC-CFEA-4093-962B-FF237C547E8F}" type="pres">
      <dgm:prSet presAssocID="{CFC474B3-1399-4080-AC92-ACE4A2C2AAE3}" presName="spaceBetweenRectangles" presStyleCnt="0"/>
      <dgm:spPr/>
    </dgm:pt>
    <dgm:pt modelId="{EF46E6FF-D084-47C5-A705-9B627F2FC13E}" type="pres">
      <dgm:prSet presAssocID="{C834A953-245F-4272-88FA-81129450A799}" presName="parentLin" presStyleCnt="0"/>
      <dgm:spPr/>
    </dgm:pt>
    <dgm:pt modelId="{B1F05CF1-FD60-429F-A22B-131C58B4BE68}" type="pres">
      <dgm:prSet presAssocID="{C834A953-245F-4272-88FA-81129450A7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753D7E33-056E-494B-B331-F6760ED770BF}" type="pres">
      <dgm:prSet presAssocID="{C834A953-245F-4272-88FA-81129450A79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04C99-4CB5-4CE2-B53B-D2B6DC29A0D2}" type="pres">
      <dgm:prSet presAssocID="{C834A953-245F-4272-88FA-81129450A799}" presName="negativeSpace" presStyleCnt="0"/>
      <dgm:spPr/>
    </dgm:pt>
    <dgm:pt modelId="{56D21C0D-2377-4568-88AA-5B4139CBB519}" type="pres">
      <dgm:prSet presAssocID="{C834A953-245F-4272-88FA-81129450A799}" presName="childText" presStyleLbl="conFgAcc1" presStyleIdx="2" presStyleCnt="5">
        <dgm:presLayoutVars>
          <dgm:bulletEnabled val="1"/>
        </dgm:presLayoutVars>
      </dgm:prSet>
      <dgm:spPr/>
    </dgm:pt>
    <dgm:pt modelId="{424941F3-2F19-4391-BE3F-9260DDFE7E7D}" type="pres">
      <dgm:prSet presAssocID="{191A7676-E6D2-47DA-AB05-196769BD5A1F}" presName="spaceBetweenRectangles" presStyleCnt="0"/>
      <dgm:spPr/>
    </dgm:pt>
    <dgm:pt modelId="{1AF0CEEC-EC61-401B-AF71-71554504A6ED}" type="pres">
      <dgm:prSet presAssocID="{B7EDD61C-C84D-4A3B-861B-47DED9B14913}" presName="parentLin" presStyleCnt="0"/>
      <dgm:spPr/>
    </dgm:pt>
    <dgm:pt modelId="{032E7AE6-B0A3-462B-841A-6C9DE676B6EB}" type="pres">
      <dgm:prSet presAssocID="{B7EDD61C-C84D-4A3B-861B-47DED9B14913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C3FEA66E-18CA-4D12-896D-B9B47571DF98}" type="pres">
      <dgm:prSet presAssocID="{B7EDD61C-C84D-4A3B-861B-47DED9B1491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BFBECD-6DB5-4A76-BF41-6B305E91E961}" type="pres">
      <dgm:prSet presAssocID="{B7EDD61C-C84D-4A3B-861B-47DED9B14913}" presName="negativeSpace" presStyleCnt="0"/>
      <dgm:spPr/>
    </dgm:pt>
    <dgm:pt modelId="{FC296BAB-BB2F-402B-9551-1B48DC53E07A}" type="pres">
      <dgm:prSet presAssocID="{B7EDD61C-C84D-4A3B-861B-47DED9B14913}" presName="childText" presStyleLbl="conFgAcc1" presStyleIdx="3" presStyleCnt="5">
        <dgm:presLayoutVars>
          <dgm:bulletEnabled val="1"/>
        </dgm:presLayoutVars>
      </dgm:prSet>
      <dgm:spPr/>
    </dgm:pt>
    <dgm:pt modelId="{0F0CD9BC-FACE-4D07-A146-62B2340EADBF}" type="pres">
      <dgm:prSet presAssocID="{9293CC67-AD71-4541-9649-335D3FA916B4}" presName="spaceBetweenRectangles" presStyleCnt="0"/>
      <dgm:spPr/>
    </dgm:pt>
    <dgm:pt modelId="{1B2C8F30-53AD-4B4B-B51F-1FB37DF35D38}" type="pres">
      <dgm:prSet presAssocID="{23AB8400-FCC4-46AE-AC50-A9B0BAB1E3B7}" presName="parentLin" presStyleCnt="0"/>
      <dgm:spPr/>
    </dgm:pt>
    <dgm:pt modelId="{227A1029-1639-4C92-9ACC-949772C855CA}" type="pres">
      <dgm:prSet presAssocID="{23AB8400-FCC4-46AE-AC50-A9B0BAB1E3B7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39C2BB0-349F-464D-9415-817351FC9CD5}" type="pres">
      <dgm:prSet presAssocID="{23AB8400-FCC4-46AE-AC50-A9B0BAB1E3B7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A8BD2-DE80-4DE8-82D5-B5117B49BCF3}" type="pres">
      <dgm:prSet presAssocID="{23AB8400-FCC4-46AE-AC50-A9B0BAB1E3B7}" presName="negativeSpace" presStyleCnt="0"/>
      <dgm:spPr/>
    </dgm:pt>
    <dgm:pt modelId="{810935F4-3938-492B-BE96-FCF639583003}" type="pres">
      <dgm:prSet presAssocID="{23AB8400-FCC4-46AE-AC50-A9B0BAB1E3B7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6D63BA06-CFC0-48D8-ABB3-E51B406B071D}" type="presOf" srcId="{C834A953-245F-4272-88FA-81129450A799}" destId="{753D7E33-056E-494B-B331-F6760ED770BF}" srcOrd="1" destOrd="0" presId="urn:microsoft.com/office/officeart/2005/8/layout/list1"/>
    <dgm:cxn modelId="{2B33D225-9D3D-4A0C-8F60-0933E2F64A6D}" type="presOf" srcId="{15F9DD67-CD30-47C2-A954-F41E3C653CED}" destId="{9AD507AA-EDFC-4737-9244-6A49B9F43ACD}" srcOrd="0" destOrd="0" presId="urn:microsoft.com/office/officeart/2005/8/layout/list1"/>
    <dgm:cxn modelId="{E5B92890-A331-4939-BB18-68A19924F87A}" type="presOf" srcId="{B7EDD61C-C84D-4A3B-861B-47DED9B14913}" destId="{C3FEA66E-18CA-4D12-896D-B9B47571DF98}" srcOrd="1" destOrd="0" presId="urn:microsoft.com/office/officeart/2005/8/layout/list1"/>
    <dgm:cxn modelId="{43AA70E5-ED3F-4DD7-8D2C-3D9E7D7852C2}" srcId="{7AE21540-220D-4D77-8DBD-CC0889FCC1DB}" destId="{15F9DD67-CD30-47C2-A954-F41E3C653CED}" srcOrd="0" destOrd="0" parTransId="{A807ECD5-2AF4-4957-829B-B91A9C42F9B0}" sibTransId="{9F7560C1-6272-4F43-BC88-6A288676803F}"/>
    <dgm:cxn modelId="{DECC4D56-5388-4567-A288-14D1E4528263}" type="presOf" srcId="{B7EDD61C-C84D-4A3B-861B-47DED9B14913}" destId="{032E7AE6-B0A3-462B-841A-6C9DE676B6EB}" srcOrd="0" destOrd="0" presId="urn:microsoft.com/office/officeart/2005/8/layout/list1"/>
    <dgm:cxn modelId="{FEFD8005-E6C8-448A-A579-43E329E64BAF}" type="presOf" srcId="{15F9DD67-CD30-47C2-A954-F41E3C653CED}" destId="{7AB06531-7EDA-4C28-BAEB-B79EC0067EA3}" srcOrd="1" destOrd="0" presId="urn:microsoft.com/office/officeart/2005/8/layout/list1"/>
    <dgm:cxn modelId="{97AE178F-4AB5-45DD-9CE1-B1C9DEA79A9D}" type="presOf" srcId="{23AB8400-FCC4-46AE-AC50-A9B0BAB1E3B7}" destId="{B39C2BB0-349F-464D-9415-817351FC9CD5}" srcOrd="1" destOrd="0" presId="urn:microsoft.com/office/officeart/2005/8/layout/list1"/>
    <dgm:cxn modelId="{E2700B54-2EED-406E-B5E1-B7580723C510}" type="presOf" srcId="{23AB8400-FCC4-46AE-AC50-A9B0BAB1E3B7}" destId="{227A1029-1639-4C92-9ACC-949772C855CA}" srcOrd="0" destOrd="0" presId="urn:microsoft.com/office/officeart/2005/8/layout/list1"/>
    <dgm:cxn modelId="{F12A1F13-74F5-4C27-85D7-9ED0C1543744}" srcId="{7AE21540-220D-4D77-8DBD-CC0889FCC1DB}" destId="{6B8BF356-6BA0-4027-8E4A-796883E76ECD}" srcOrd="1" destOrd="0" parTransId="{24E8E457-7D73-4084-BAC4-FE10154DA5D1}" sibTransId="{CFC474B3-1399-4080-AC92-ACE4A2C2AAE3}"/>
    <dgm:cxn modelId="{B857B4D4-55D9-4770-A1E8-4063E6E2BD38}" type="presOf" srcId="{C834A953-245F-4272-88FA-81129450A799}" destId="{B1F05CF1-FD60-429F-A22B-131C58B4BE68}" srcOrd="0" destOrd="0" presId="urn:microsoft.com/office/officeart/2005/8/layout/list1"/>
    <dgm:cxn modelId="{31A8E841-3232-470E-AA1B-E32CD7B35F25}" type="presOf" srcId="{7AE21540-220D-4D77-8DBD-CC0889FCC1DB}" destId="{F6367FBE-B8E8-452C-90FD-2286124D7272}" srcOrd="0" destOrd="0" presId="urn:microsoft.com/office/officeart/2005/8/layout/list1"/>
    <dgm:cxn modelId="{5CB0DF92-4B08-442D-924D-E44FD2E9BC61}" srcId="{7AE21540-220D-4D77-8DBD-CC0889FCC1DB}" destId="{B7EDD61C-C84D-4A3B-861B-47DED9B14913}" srcOrd="3" destOrd="0" parTransId="{BF4CC1FA-B04D-4330-A954-30C0D534F8A5}" sibTransId="{9293CC67-AD71-4541-9649-335D3FA916B4}"/>
    <dgm:cxn modelId="{866ED340-690E-43FE-9049-8A925611D712}" srcId="{7AE21540-220D-4D77-8DBD-CC0889FCC1DB}" destId="{C834A953-245F-4272-88FA-81129450A799}" srcOrd="2" destOrd="0" parTransId="{E18ADB24-EC94-4129-9601-FDB229486AEB}" sibTransId="{191A7676-E6D2-47DA-AB05-196769BD5A1F}"/>
    <dgm:cxn modelId="{5A0A2509-5400-4218-A440-E320BA345167}" srcId="{7AE21540-220D-4D77-8DBD-CC0889FCC1DB}" destId="{23AB8400-FCC4-46AE-AC50-A9B0BAB1E3B7}" srcOrd="4" destOrd="0" parTransId="{2718E26C-B42B-41FA-94F2-683FFCA9EF27}" sibTransId="{14726DF1-E8A0-4695-B487-8DAB93557908}"/>
    <dgm:cxn modelId="{9A4BDA0D-211D-49E0-9F19-956942551F36}" type="presOf" srcId="{6B8BF356-6BA0-4027-8E4A-796883E76ECD}" destId="{431CC202-4391-48ED-93A3-C390596E8E68}" srcOrd="0" destOrd="0" presId="urn:microsoft.com/office/officeart/2005/8/layout/list1"/>
    <dgm:cxn modelId="{101195DC-A857-4D14-9C8F-B0A3CEB4B025}" type="presOf" srcId="{6B8BF356-6BA0-4027-8E4A-796883E76ECD}" destId="{D55BC61B-05B8-4095-B0B7-68B1E2846D5B}" srcOrd="1" destOrd="0" presId="urn:microsoft.com/office/officeart/2005/8/layout/list1"/>
    <dgm:cxn modelId="{5845841D-B4F1-4E50-89C8-2EB46B7A0C99}" type="presParOf" srcId="{F6367FBE-B8E8-452C-90FD-2286124D7272}" destId="{3990F1FA-F160-4742-A1EF-8477469E64D4}" srcOrd="0" destOrd="0" presId="urn:microsoft.com/office/officeart/2005/8/layout/list1"/>
    <dgm:cxn modelId="{1F09FCE9-2D0D-4447-B034-94308643C9DC}" type="presParOf" srcId="{3990F1FA-F160-4742-A1EF-8477469E64D4}" destId="{9AD507AA-EDFC-4737-9244-6A49B9F43ACD}" srcOrd="0" destOrd="0" presId="urn:microsoft.com/office/officeart/2005/8/layout/list1"/>
    <dgm:cxn modelId="{64817CDF-18B0-4111-A2FF-7055292C6418}" type="presParOf" srcId="{3990F1FA-F160-4742-A1EF-8477469E64D4}" destId="{7AB06531-7EDA-4C28-BAEB-B79EC0067EA3}" srcOrd="1" destOrd="0" presId="urn:microsoft.com/office/officeart/2005/8/layout/list1"/>
    <dgm:cxn modelId="{F62381E0-A8B4-4BC4-B036-2B8F6A920759}" type="presParOf" srcId="{F6367FBE-B8E8-452C-90FD-2286124D7272}" destId="{F74E6501-258E-4F5F-BCC6-376A99F98533}" srcOrd="1" destOrd="0" presId="urn:microsoft.com/office/officeart/2005/8/layout/list1"/>
    <dgm:cxn modelId="{70AEC4D2-9753-4791-993A-2DD8E77BA438}" type="presParOf" srcId="{F6367FBE-B8E8-452C-90FD-2286124D7272}" destId="{66F22212-F7A8-4EB0-930C-ADB4649D644A}" srcOrd="2" destOrd="0" presId="urn:microsoft.com/office/officeart/2005/8/layout/list1"/>
    <dgm:cxn modelId="{D9CB5CCB-84E4-45DC-BCB4-2FA33A2F88D4}" type="presParOf" srcId="{F6367FBE-B8E8-452C-90FD-2286124D7272}" destId="{9BD7B733-150F-46DC-B7BD-9CED3EC28347}" srcOrd="3" destOrd="0" presId="urn:microsoft.com/office/officeart/2005/8/layout/list1"/>
    <dgm:cxn modelId="{B94D942F-225D-4C37-BAA7-4FBF4D2733C8}" type="presParOf" srcId="{F6367FBE-B8E8-452C-90FD-2286124D7272}" destId="{F1D6F285-F7C7-4155-92CA-6A4B762437B5}" srcOrd="4" destOrd="0" presId="urn:microsoft.com/office/officeart/2005/8/layout/list1"/>
    <dgm:cxn modelId="{29FC0E7F-DEB9-4A27-ACBD-950E10E25067}" type="presParOf" srcId="{F1D6F285-F7C7-4155-92CA-6A4B762437B5}" destId="{431CC202-4391-48ED-93A3-C390596E8E68}" srcOrd="0" destOrd="0" presId="urn:microsoft.com/office/officeart/2005/8/layout/list1"/>
    <dgm:cxn modelId="{2D58746C-C79D-4432-9E78-5369CF3BB6B8}" type="presParOf" srcId="{F1D6F285-F7C7-4155-92CA-6A4B762437B5}" destId="{D55BC61B-05B8-4095-B0B7-68B1E2846D5B}" srcOrd="1" destOrd="0" presId="urn:microsoft.com/office/officeart/2005/8/layout/list1"/>
    <dgm:cxn modelId="{67249FB0-8B7A-4EC9-BA35-129D1F95BE46}" type="presParOf" srcId="{F6367FBE-B8E8-452C-90FD-2286124D7272}" destId="{CF4D6457-B286-4867-B0B7-16B226D0DF0F}" srcOrd="5" destOrd="0" presId="urn:microsoft.com/office/officeart/2005/8/layout/list1"/>
    <dgm:cxn modelId="{8BEB1F1A-CC35-431E-95D4-5A306A62999C}" type="presParOf" srcId="{F6367FBE-B8E8-452C-90FD-2286124D7272}" destId="{6A9133EE-1E53-44F0-8F6B-DDD5DB9C438F}" srcOrd="6" destOrd="0" presId="urn:microsoft.com/office/officeart/2005/8/layout/list1"/>
    <dgm:cxn modelId="{0CC218F2-868A-4069-9C43-23F6C1E29C2B}" type="presParOf" srcId="{F6367FBE-B8E8-452C-90FD-2286124D7272}" destId="{68441EEC-CFEA-4093-962B-FF237C547E8F}" srcOrd="7" destOrd="0" presId="urn:microsoft.com/office/officeart/2005/8/layout/list1"/>
    <dgm:cxn modelId="{C4D5BE23-697D-4BF7-989A-EE322C489CA8}" type="presParOf" srcId="{F6367FBE-B8E8-452C-90FD-2286124D7272}" destId="{EF46E6FF-D084-47C5-A705-9B627F2FC13E}" srcOrd="8" destOrd="0" presId="urn:microsoft.com/office/officeart/2005/8/layout/list1"/>
    <dgm:cxn modelId="{28114CE1-1BA4-447A-B450-C3D63D1AE499}" type="presParOf" srcId="{EF46E6FF-D084-47C5-A705-9B627F2FC13E}" destId="{B1F05CF1-FD60-429F-A22B-131C58B4BE68}" srcOrd="0" destOrd="0" presId="urn:microsoft.com/office/officeart/2005/8/layout/list1"/>
    <dgm:cxn modelId="{F932D139-41FD-4A63-8E3D-F3D986C05459}" type="presParOf" srcId="{EF46E6FF-D084-47C5-A705-9B627F2FC13E}" destId="{753D7E33-056E-494B-B331-F6760ED770BF}" srcOrd="1" destOrd="0" presId="urn:microsoft.com/office/officeart/2005/8/layout/list1"/>
    <dgm:cxn modelId="{F4728A38-0556-4620-B03F-DC02B8C0C384}" type="presParOf" srcId="{F6367FBE-B8E8-452C-90FD-2286124D7272}" destId="{21C04C99-4CB5-4CE2-B53B-D2B6DC29A0D2}" srcOrd="9" destOrd="0" presId="urn:microsoft.com/office/officeart/2005/8/layout/list1"/>
    <dgm:cxn modelId="{434DCD1C-96F4-44BD-A51B-BA3FD62B209E}" type="presParOf" srcId="{F6367FBE-B8E8-452C-90FD-2286124D7272}" destId="{56D21C0D-2377-4568-88AA-5B4139CBB519}" srcOrd="10" destOrd="0" presId="urn:microsoft.com/office/officeart/2005/8/layout/list1"/>
    <dgm:cxn modelId="{96F9AC24-E2DF-4150-BAB0-C20FA5EE3A0C}" type="presParOf" srcId="{F6367FBE-B8E8-452C-90FD-2286124D7272}" destId="{424941F3-2F19-4391-BE3F-9260DDFE7E7D}" srcOrd="11" destOrd="0" presId="urn:microsoft.com/office/officeart/2005/8/layout/list1"/>
    <dgm:cxn modelId="{8D89BBA6-69BA-4205-980C-F24F0F551FCB}" type="presParOf" srcId="{F6367FBE-B8E8-452C-90FD-2286124D7272}" destId="{1AF0CEEC-EC61-401B-AF71-71554504A6ED}" srcOrd="12" destOrd="0" presId="urn:microsoft.com/office/officeart/2005/8/layout/list1"/>
    <dgm:cxn modelId="{6F2FB335-916C-45F6-A649-BD7C7CD57794}" type="presParOf" srcId="{1AF0CEEC-EC61-401B-AF71-71554504A6ED}" destId="{032E7AE6-B0A3-462B-841A-6C9DE676B6EB}" srcOrd="0" destOrd="0" presId="urn:microsoft.com/office/officeart/2005/8/layout/list1"/>
    <dgm:cxn modelId="{C00C6126-F881-496B-8AE5-74DE7456D3C6}" type="presParOf" srcId="{1AF0CEEC-EC61-401B-AF71-71554504A6ED}" destId="{C3FEA66E-18CA-4D12-896D-B9B47571DF98}" srcOrd="1" destOrd="0" presId="urn:microsoft.com/office/officeart/2005/8/layout/list1"/>
    <dgm:cxn modelId="{B6481D1A-4770-416E-8D8B-BAA8888BB12C}" type="presParOf" srcId="{F6367FBE-B8E8-452C-90FD-2286124D7272}" destId="{3DBFBECD-6DB5-4A76-BF41-6B305E91E961}" srcOrd="13" destOrd="0" presId="urn:microsoft.com/office/officeart/2005/8/layout/list1"/>
    <dgm:cxn modelId="{6DBAA145-DCF3-4902-8E77-6089647284E6}" type="presParOf" srcId="{F6367FBE-B8E8-452C-90FD-2286124D7272}" destId="{FC296BAB-BB2F-402B-9551-1B48DC53E07A}" srcOrd="14" destOrd="0" presId="urn:microsoft.com/office/officeart/2005/8/layout/list1"/>
    <dgm:cxn modelId="{E6A4AFF2-2C3B-4643-8883-EF3B1CCEEB5A}" type="presParOf" srcId="{F6367FBE-B8E8-452C-90FD-2286124D7272}" destId="{0F0CD9BC-FACE-4D07-A146-62B2340EADBF}" srcOrd="15" destOrd="0" presId="urn:microsoft.com/office/officeart/2005/8/layout/list1"/>
    <dgm:cxn modelId="{F0D2A114-898D-4BEC-BB85-BBE3614CC754}" type="presParOf" srcId="{F6367FBE-B8E8-452C-90FD-2286124D7272}" destId="{1B2C8F30-53AD-4B4B-B51F-1FB37DF35D38}" srcOrd="16" destOrd="0" presId="urn:microsoft.com/office/officeart/2005/8/layout/list1"/>
    <dgm:cxn modelId="{BAAFCB49-E996-45C0-84F6-EDDCB10E4737}" type="presParOf" srcId="{1B2C8F30-53AD-4B4B-B51F-1FB37DF35D38}" destId="{227A1029-1639-4C92-9ACC-949772C855CA}" srcOrd="0" destOrd="0" presId="urn:microsoft.com/office/officeart/2005/8/layout/list1"/>
    <dgm:cxn modelId="{D66D2ABB-87E8-4FC8-BB4B-F473FA079B38}" type="presParOf" srcId="{1B2C8F30-53AD-4B4B-B51F-1FB37DF35D38}" destId="{B39C2BB0-349F-464D-9415-817351FC9CD5}" srcOrd="1" destOrd="0" presId="urn:microsoft.com/office/officeart/2005/8/layout/list1"/>
    <dgm:cxn modelId="{A3511562-E7C9-448F-989A-5DF8960F2C6E}" type="presParOf" srcId="{F6367FBE-B8E8-452C-90FD-2286124D7272}" destId="{C59A8BD2-DE80-4DE8-82D5-B5117B49BCF3}" srcOrd="17" destOrd="0" presId="urn:microsoft.com/office/officeart/2005/8/layout/list1"/>
    <dgm:cxn modelId="{34EFF2E5-B292-481B-B4E2-52EC0344C7AB}" type="presParOf" srcId="{F6367FBE-B8E8-452C-90FD-2286124D7272}" destId="{810935F4-3938-492B-BE96-FCF63958300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1D1360-679A-40D9-9047-DCEB1CD5A89A}" type="doc">
      <dgm:prSet loTypeId="urn:microsoft.com/office/officeart/2005/8/layout/lProcess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0A62663D-DE07-423E-935F-1176E5D5F55A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Черты сравнения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FE1E556C-27BC-4061-B67A-C930EADA04B5}" type="parTrans" cxnId="{C5880A9E-564A-4B84-A485-ABA7472725C4}">
      <dgm:prSet/>
      <dgm:spPr/>
      <dgm:t>
        <a:bodyPr/>
        <a:lstStyle/>
        <a:p>
          <a:endParaRPr lang="ru-RU"/>
        </a:p>
      </dgm:t>
    </dgm:pt>
    <dgm:pt modelId="{035F8BA0-9C14-4AB1-AE03-622EFE741651}" type="sibTrans" cxnId="{C5880A9E-564A-4B84-A485-ABA7472725C4}">
      <dgm:prSet/>
      <dgm:spPr/>
      <dgm:t>
        <a:bodyPr/>
        <a:lstStyle/>
        <a:p>
          <a:endParaRPr lang="ru-RU"/>
        </a:p>
      </dgm:t>
    </dgm:pt>
    <dgm:pt modelId="{8FF2BF65-099D-4398-8763-E4F7ECC93A42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Как расположены по отношению к экватору, тропикам, нулевому меридиану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94299B2-24BE-4E89-A5C5-A608277222A7}" type="parTrans" cxnId="{6838D89E-46AE-4633-BE7B-B94DD5452A56}">
      <dgm:prSet/>
      <dgm:spPr/>
      <dgm:t>
        <a:bodyPr/>
        <a:lstStyle/>
        <a:p>
          <a:endParaRPr lang="ru-RU"/>
        </a:p>
      </dgm:t>
    </dgm:pt>
    <dgm:pt modelId="{87BCBA4D-5EA7-4A05-BFAC-37427FE66E8F}" type="sibTrans" cxnId="{6838D89E-46AE-4633-BE7B-B94DD5452A56}">
      <dgm:prSet/>
      <dgm:spPr/>
      <dgm:t>
        <a:bodyPr/>
        <a:lstStyle/>
        <a:p>
          <a:endParaRPr lang="ru-RU"/>
        </a:p>
      </dgm:t>
    </dgm:pt>
    <dgm:pt modelId="{03B4384A-1B29-4F42-875E-314CB2008BB0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В каких климатических поясах расположены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1B142F9-873A-491A-9398-942764B927D2}" type="parTrans" cxnId="{223754D6-3D7E-48FE-B56E-61299A009283}">
      <dgm:prSet/>
      <dgm:spPr/>
      <dgm:t>
        <a:bodyPr/>
        <a:lstStyle/>
        <a:p>
          <a:endParaRPr lang="ru-RU"/>
        </a:p>
      </dgm:t>
    </dgm:pt>
    <dgm:pt modelId="{504FC598-1617-4DBB-A3F2-F3A9C44C9225}" type="sibTrans" cxnId="{223754D6-3D7E-48FE-B56E-61299A009283}">
      <dgm:prSet/>
      <dgm:spPr/>
      <dgm:t>
        <a:bodyPr/>
        <a:lstStyle/>
        <a:p>
          <a:endParaRPr lang="ru-RU"/>
        </a:p>
      </dgm:t>
    </dgm:pt>
    <dgm:pt modelId="{5354C739-B015-41D9-91EA-E4A82A94E26A}">
      <dgm:prSet phldrT="[Текст]" custT="1"/>
      <dgm:spPr/>
      <dgm:t>
        <a:bodyPr/>
        <a:lstStyle/>
        <a:p>
          <a:r>
            <a:rPr lang="ru-RU" sz="3600" dirty="0" smtClean="0">
              <a:latin typeface="Times New Roman" pitchFamily="18" charset="0"/>
              <a:cs typeface="Times New Roman" pitchFamily="18" charset="0"/>
            </a:rPr>
            <a:t>Евразия</a:t>
          </a:r>
          <a:endParaRPr lang="ru-RU" sz="3600" dirty="0">
            <a:latin typeface="Times New Roman" pitchFamily="18" charset="0"/>
            <a:cs typeface="Times New Roman" pitchFamily="18" charset="0"/>
          </a:endParaRPr>
        </a:p>
      </dgm:t>
    </dgm:pt>
    <dgm:pt modelId="{1ACC111B-B83B-4FB7-AFDE-62B6E7543FDB}" type="parTrans" cxnId="{363D1C29-AAFA-43C1-A552-F6ACBF35F5E8}">
      <dgm:prSet/>
      <dgm:spPr/>
      <dgm:t>
        <a:bodyPr/>
        <a:lstStyle/>
        <a:p>
          <a:endParaRPr lang="ru-RU"/>
        </a:p>
      </dgm:t>
    </dgm:pt>
    <dgm:pt modelId="{8416C030-CF69-4C47-99A2-39005BF93A2A}" type="sibTrans" cxnId="{363D1C29-AAFA-43C1-A552-F6ACBF35F5E8}">
      <dgm:prSet/>
      <dgm:spPr/>
      <dgm:t>
        <a:bodyPr/>
        <a:lstStyle/>
        <a:p>
          <a:endParaRPr lang="ru-RU"/>
        </a:p>
      </dgm:t>
    </dgm:pt>
    <dgm:pt modelId="{F1027E76-9A08-4F75-8CFE-FE0FD86BF240}">
      <dgm:prSet phldrT="[Текст]" phldr="1"/>
      <dgm:spPr/>
      <dgm:t>
        <a:bodyPr/>
        <a:lstStyle/>
        <a:p>
          <a:endParaRPr lang="ru-RU"/>
        </a:p>
      </dgm:t>
    </dgm:pt>
    <dgm:pt modelId="{ECAD2363-972F-468E-8E9B-6D501C6F2C1C}" type="parTrans" cxnId="{587BDD7B-1803-4398-82E2-3BBCD1AF79B1}">
      <dgm:prSet/>
      <dgm:spPr/>
      <dgm:t>
        <a:bodyPr/>
        <a:lstStyle/>
        <a:p>
          <a:endParaRPr lang="ru-RU"/>
        </a:p>
      </dgm:t>
    </dgm:pt>
    <dgm:pt modelId="{618B965C-530D-4B14-B54B-424B9272580D}" type="sibTrans" cxnId="{587BDD7B-1803-4398-82E2-3BBCD1AF79B1}">
      <dgm:prSet/>
      <dgm:spPr/>
      <dgm:t>
        <a:bodyPr/>
        <a:lstStyle/>
        <a:p>
          <a:endParaRPr lang="ru-RU"/>
        </a:p>
      </dgm:t>
    </dgm:pt>
    <dgm:pt modelId="{95178DDF-0993-43C9-9DDA-74DB2CB6F8A6}">
      <dgm:prSet phldrT="[Текст]" phldr="1"/>
      <dgm:spPr/>
      <dgm:t>
        <a:bodyPr/>
        <a:lstStyle/>
        <a:p>
          <a:endParaRPr lang="ru-RU" dirty="0"/>
        </a:p>
      </dgm:t>
    </dgm:pt>
    <dgm:pt modelId="{A35A4BCF-E1B4-495E-B42C-F1936DB59F15}" type="parTrans" cxnId="{F14B6091-26B7-48C6-9084-B9C08746D65D}">
      <dgm:prSet/>
      <dgm:spPr/>
      <dgm:t>
        <a:bodyPr/>
        <a:lstStyle/>
        <a:p>
          <a:endParaRPr lang="ru-RU"/>
        </a:p>
      </dgm:t>
    </dgm:pt>
    <dgm:pt modelId="{782F0220-C354-4818-BBF1-75177E6E02A5}" type="sibTrans" cxnId="{F14B6091-26B7-48C6-9084-B9C08746D65D}">
      <dgm:prSet/>
      <dgm:spPr/>
      <dgm:t>
        <a:bodyPr/>
        <a:lstStyle/>
        <a:p>
          <a:endParaRPr lang="ru-RU"/>
        </a:p>
      </dgm:t>
    </dgm:pt>
    <dgm:pt modelId="{AD211A58-60F8-4C37-9CC4-A797545E4433}">
      <dgm:prSet phldrT="[Текст]" custT="1"/>
      <dgm:spPr/>
      <dgm:t>
        <a:bodyPr/>
        <a:lstStyle/>
        <a:p>
          <a:r>
            <a:rPr lang="ru-RU" sz="3600" dirty="0" smtClean="0">
              <a:latin typeface="Times New Roman" pitchFamily="18" charset="0"/>
              <a:cs typeface="Times New Roman" pitchFamily="18" charset="0"/>
            </a:rPr>
            <a:t>Северная Америка</a:t>
          </a:r>
          <a:endParaRPr lang="ru-RU" sz="3600" dirty="0">
            <a:latin typeface="Times New Roman" pitchFamily="18" charset="0"/>
            <a:cs typeface="Times New Roman" pitchFamily="18" charset="0"/>
          </a:endParaRPr>
        </a:p>
      </dgm:t>
    </dgm:pt>
    <dgm:pt modelId="{2E91342D-30C3-4C33-92CC-35C8B981C638}" type="parTrans" cxnId="{DB95FE73-4728-44CE-AD1F-76C0B5BCB093}">
      <dgm:prSet/>
      <dgm:spPr/>
      <dgm:t>
        <a:bodyPr/>
        <a:lstStyle/>
        <a:p>
          <a:endParaRPr lang="ru-RU"/>
        </a:p>
      </dgm:t>
    </dgm:pt>
    <dgm:pt modelId="{A1B979B5-E823-45A4-9D33-3488D44AD972}" type="sibTrans" cxnId="{DB95FE73-4728-44CE-AD1F-76C0B5BCB093}">
      <dgm:prSet/>
      <dgm:spPr/>
      <dgm:t>
        <a:bodyPr/>
        <a:lstStyle/>
        <a:p>
          <a:endParaRPr lang="ru-RU"/>
        </a:p>
      </dgm:t>
    </dgm:pt>
    <dgm:pt modelId="{B93EAA5C-DAB3-4858-9C4F-26B911441563}">
      <dgm:prSet phldrT="[Текст]" phldr="1"/>
      <dgm:spPr/>
      <dgm:t>
        <a:bodyPr/>
        <a:lstStyle/>
        <a:p>
          <a:endParaRPr lang="ru-RU" dirty="0"/>
        </a:p>
      </dgm:t>
    </dgm:pt>
    <dgm:pt modelId="{DC8BC816-65B7-4B24-917B-2D08C0812BFF}" type="parTrans" cxnId="{371E641D-B634-40A3-8547-940DF1267357}">
      <dgm:prSet/>
      <dgm:spPr/>
      <dgm:t>
        <a:bodyPr/>
        <a:lstStyle/>
        <a:p>
          <a:endParaRPr lang="ru-RU"/>
        </a:p>
      </dgm:t>
    </dgm:pt>
    <dgm:pt modelId="{F4CDA6BD-A584-4830-8CCC-A74FA65F1812}" type="sibTrans" cxnId="{371E641D-B634-40A3-8547-940DF1267357}">
      <dgm:prSet/>
      <dgm:spPr/>
      <dgm:t>
        <a:bodyPr/>
        <a:lstStyle/>
        <a:p>
          <a:endParaRPr lang="ru-RU"/>
        </a:p>
      </dgm:t>
    </dgm:pt>
    <dgm:pt modelId="{891D5D57-6D20-4342-8B81-CAE785A567DB}">
      <dgm:prSet phldrT="[Текст]" phldr="1"/>
      <dgm:spPr/>
      <dgm:t>
        <a:bodyPr/>
        <a:lstStyle/>
        <a:p>
          <a:endParaRPr lang="ru-RU" dirty="0"/>
        </a:p>
      </dgm:t>
    </dgm:pt>
    <dgm:pt modelId="{5851A3CA-0290-44DF-B2A3-36B7E9283B26}" type="parTrans" cxnId="{9E149FE6-2337-4E5A-9F7C-CB60E1AD64BF}">
      <dgm:prSet/>
      <dgm:spPr/>
      <dgm:t>
        <a:bodyPr/>
        <a:lstStyle/>
        <a:p>
          <a:endParaRPr lang="ru-RU"/>
        </a:p>
      </dgm:t>
    </dgm:pt>
    <dgm:pt modelId="{20AF8D80-23A6-49F7-9D03-F64C89B32C79}" type="sibTrans" cxnId="{9E149FE6-2337-4E5A-9F7C-CB60E1AD64BF}">
      <dgm:prSet/>
      <dgm:spPr/>
      <dgm:t>
        <a:bodyPr/>
        <a:lstStyle/>
        <a:p>
          <a:endParaRPr lang="ru-RU"/>
        </a:p>
      </dgm:t>
    </dgm:pt>
    <dgm:pt modelId="{9371CA1F-A40A-4DC2-AE0C-5AD89CFB558B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Какие океаны омывают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88582DA-0D68-4FFA-994D-0D885B93210D}" type="parTrans" cxnId="{9AC63342-FE66-4587-AECA-79EBEDC42A43}">
      <dgm:prSet/>
      <dgm:spPr/>
      <dgm:t>
        <a:bodyPr/>
        <a:lstStyle/>
        <a:p>
          <a:endParaRPr lang="ru-RU"/>
        </a:p>
      </dgm:t>
    </dgm:pt>
    <dgm:pt modelId="{82C8956E-3F02-4650-B17F-F34874C1E27B}" type="sibTrans" cxnId="{9AC63342-FE66-4587-AECA-79EBEDC42A43}">
      <dgm:prSet/>
      <dgm:spPr/>
      <dgm:t>
        <a:bodyPr/>
        <a:lstStyle/>
        <a:p>
          <a:endParaRPr lang="ru-RU"/>
        </a:p>
      </dgm:t>
    </dgm:pt>
    <dgm:pt modelId="{F80204CA-5C9E-42E9-B4F2-CAB7CD9BA35D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Как расположен относительно других материков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DAA23A4-895C-45BA-9067-E36256ACF5FE}" type="parTrans" cxnId="{04B35EE3-6BF0-4723-A533-364AEAC93498}">
      <dgm:prSet/>
      <dgm:spPr/>
      <dgm:t>
        <a:bodyPr/>
        <a:lstStyle/>
        <a:p>
          <a:endParaRPr lang="ru-RU"/>
        </a:p>
      </dgm:t>
    </dgm:pt>
    <dgm:pt modelId="{DACF91B5-802C-4065-BCC5-C47AFD51F749}" type="sibTrans" cxnId="{04B35EE3-6BF0-4723-A533-364AEAC93498}">
      <dgm:prSet/>
      <dgm:spPr/>
      <dgm:t>
        <a:bodyPr/>
        <a:lstStyle/>
        <a:p>
          <a:endParaRPr lang="ru-RU"/>
        </a:p>
      </dgm:t>
    </dgm:pt>
    <dgm:pt modelId="{F9F38B75-FD92-41B2-A649-F01A89A0DFDE}">
      <dgm:prSet phldrT="[Текст]"/>
      <dgm:spPr/>
      <dgm:t>
        <a:bodyPr/>
        <a:lstStyle/>
        <a:p>
          <a:endParaRPr lang="ru-RU" dirty="0"/>
        </a:p>
      </dgm:t>
    </dgm:pt>
    <dgm:pt modelId="{FCD91784-3C11-4C7C-AE26-E8BD51F57ACB}" type="parTrans" cxnId="{A3AB310A-15EA-4439-ABD5-12B0E90D19E3}">
      <dgm:prSet/>
      <dgm:spPr/>
      <dgm:t>
        <a:bodyPr/>
        <a:lstStyle/>
        <a:p>
          <a:endParaRPr lang="ru-RU"/>
        </a:p>
      </dgm:t>
    </dgm:pt>
    <dgm:pt modelId="{E1AE1C2B-A0E5-4B4A-AB1D-0A44C9065992}" type="sibTrans" cxnId="{A3AB310A-15EA-4439-ABD5-12B0E90D19E3}">
      <dgm:prSet/>
      <dgm:spPr/>
      <dgm:t>
        <a:bodyPr/>
        <a:lstStyle/>
        <a:p>
          <a:endParaRPr lang="ru-RU"/>
        </a:p>
      </dgm:t>
    </dgm:pt>
    <dgm:pt modelId="{494EA0B7-7762-4874-B0A4-749F700E7839}">
      <dgm:prSet phldrT="[Текст]"/>
      <dgm:spPr/>
      <dgm:t>
        <a:bodyPr/>
        <a:lstStyle/>
        <a:p>
          <a:endParaRPr lang="ru-RU" dirty="0"/>
        </a:p>
      </dgm:t>
    </dgm:pt>
    <dgm:pt modelId="{7C3EA606-035A-4B65-9DB7-51FE16071762}" type="parTrans" cxnId="{31B95518-DDFF-46CD-8F04-1F2F3BC67DFD}">
      <dgm:prSet/>
      <dgm:spPr/>
      <dgm:t>
        <a:bodyPr/>
        <a:lstStyle/>
        <a:p>
          <a:endParaRPr lang="ru-RU"/>
        </a:p>
      </dgm:t>
    </dgm:pt>
    <dgm:pt modelId="{0331A42A-32FE-4645-83E3-0D9421650054}" type="sibTrans" cxnId="{31B95518-DDFF-46CD-8F04-1F2F3BC67DFD}">
      <dgm:prSet/>
      <dgm:spPr/>
      <dgm:t>
        <a:bodyPr/>
        <a:lstStyle/>
        <a:p>
          <a:endParaRPr lang="ru-RU"/>
        </a:p>
      </dgm:t>
    </dgm:pt>
    <dgm:pt modelId="{10CDFE64-48CE-4FB7-935E-F1428666F713}">
      <dgm:prSet phldrT="[Текст]"/>
      <dgm:spPr/>
      <dgm:t>
        <a:bodyPr/>
        <a:lstStyle/>
        <a:p>
          <a:endParaRPr lang="ru-RU" dirty="0"/>
        </a:p>
      </dgm:t>
    </dgm:pt>
    <dgm:pt modelId="{F65DBC85-9C52-4D1C-B4AF-B91A16AD8EBA}" type="parTrans" cxnId="{560876E9-860F-408D-A7BB-E6BD92D9D503}">
      <dgm:prSet/>
      <dgm:spPr/>
      <dgm:t>
        <a:bodyPr/>
        <a:lstStyle/>
        <a:p>
          <a:endParaRPr lang="ru-RU"/>
        </a:p>
      </dgm:t>
    </dgm:pt>
    <dgm:pt modelId="{533F0C51-693A-4053-91DB-4A2757906D11}" type="sibTrans" cxnId="{560876E9-860F-408D-A7BB-E6BD92D9D503}">
      <dgm:prSet/>
      <dgm:spPr/>
      <dgm:t>
        <a:bodyPr/>
        <a:lstStyle/>
        <a:p>
          <a:endParaRPr lang="ru-RU"/>
        </a:p>
      </dgm:t>
    </dgm:pt>
    <dgm:pt modelId="{15499EB3-F454-4CD0-9C7E-24888D7FAADF}">
      <dgm:prSet phldrT="[Текст]"/>
      <dgm:spPr/>
      <dgm:t>
        <a:bodyPr/>
        <a:lstStyle/>
        <a:p>
          <a:endParaRPr lang="ru-RU" dirty="0"/>
        </a:p>
      </dgm:t>
    </dgm:pt>
    <dgm:pt modelId="{A7A17B71-9BCD-41E6-8C5E-E5FE9B4D3227}" type="parTrans" cxnId="{F18FCA41-8252-4908-8C22-2CD14009A6BA}">
      <dgm:prSet/>
      <dgm:spPr/>
      <dgm:t>
        <a:bodyPr/>
        <a:lstStyle/>
        <a:p>
          <a:endParaRPr lang="ru-RU"/>
        </a:p>
      </dgm:t>
    </dgm:pt>
    <dgm:pt modelId="{64664655-CD4D-46EA-B2E9-CD1E405BA3B5}" type="sibTrans" cxnId="{F18FCA41-8252-4908-8C22-2CD14009A6BA}">
      <dgm:prSet/>
      <dgm:spPr/>
      <dgm:t>
        <a:bodyPr/>
        <a:lstStyle/>
        <a:p>
          <a:endParaRPr lang="ru-RU"/>
        </a:p>
      </dgm:t>
    </dgm:pt>
    <dgm:pt modelId="{A150D8F3-1011-4AAE-824D-833B87726C9F}" type="pres">
      <dgm:prSet presAssocID="{291D1360-679A-40D9-9047-DCEB1CD5A89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BDF366-F426-4CF4-BBF0-3061C0221AA5}" type="pres">
      <dgm:prSet presAssocID="{0A62663D-DE07-423E-935F-1176E5D5F55A}" presName="compNode" presStyleCnt="0"/>
      <dgm:spPr/>
    </dgm:pt>
    <dgm:pt modelId="{DD5BC4D4-ADF7-465F-932E-48E90C506AD3}" type="pres">
      <dgm:prSet presAssocID="{0A62663D-DE07-423E-935F-1176E5D5F55A}" presName="aNode" presStyleLbl="bgShp" presStyleIdx="0" presStyleCnt="3" custLinFactNeighborX="-281" custLinFactNeighborY="3390"/>
      <dgm:spPr/>
      <dgm:t>
        <a:bodyPr/>
        <a:lstStyle/>
        <a:p>
          <a:endParaRPr lang="ru-RU"/>
        </a:p>
      </dgm:t>
    </dgm:pt>
    <dgm:pt modelId="{16E70AAF-FAD8-4283-B865-09A6B1CEA796}" type="pres">
      <dgm:prSet presAssocID="{0A62663D-DE07-423E-935F-1176E5D5F55A}" presName="textNode" presStyleLbl="bgShp" presStyleIdx="0" presStyleCnt="3"/>
      <dgm:spPr/>
      <dgm:t>
        <a:bodyPr/>
        <a:lstStyle/>
        <a:p>
          <a:endParaRPr lang="ru-RU"/>
        </a:p>
      </dgm:t>
    </dgm:pt>
    <dgm:pt modelId="{E830B63E-8971-4CA6-8731-518FD86C90C7}" type="pres">
      <dgm:prSet presAssocID="{0A62663D-DE07-423E-935F-1176E5D5F55A}" presName="compChildNode" presStyleCnt="0"/>
      <dgm:spPr/>
    </dgm:pt>
    <dgm:pt modelId="{B161D404-C23B-432F-B663-1201B1D77BBC}" type="pres">
      <dgm:prSet presAssocID="{0A62663D-DE07-423E-935F-1176E5D5F55A}" presName="theInnerList" presStyleCnt="0"/>
      <dgm:spPr/>
    </dgm:pt>
    <dgm:pt modelId="{5DB433BD-92F1-4BCC-AF56-8361D022EF49}" type="pres">
      <dgm:prSet presAssocID="{8FF2BF65-099D-4398-8763-E4F7ECC93A42}" presName="childNode" presStyleLbl="node1" presStyleIdx="0" presStyleCnt="12" custScaleX="125703" custScaleY="351374" custLinFactY="-91547" custLinFactNeighborX="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8308BB-5F7D-4ACD-B88B-16AB61A0CB73}" type="pres">
      <dgm:prSet presAssocID="{8FF2BF65-099D-4398-8763-E4F7ECC93A42}" presName="aSpace2" presStyleCnt="0"/>
      <dgm:spPr/>
    </dgm:pt>
    <dgm:pt modelId="{5D99C2AA-D1CA-475D-90E8-F852FBA22523}" type="pres">
      <dgm:prSet presAssocID="{03B4384A-1B29-4F42-875E-314CB2008BB0}" presName="childNode" presStyleLbl="node1" presStyleIdx="1" presStyleCnt="12" custScaleX="125602" custScaleY="288434" custLinFactY="-81774" custLinFactNeighborX="-5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3363D2-F1B5-421E-8E2C-34C725491F1D}" type="pres">
      <dgm:prSet presAssocID="{03B4384A-1B29-4F42-875E-314CB2008BB0}" presName="aSpace2" presStyleCnt="0"/>
      <dgm:spPr/>
    </dgm:pt>
    <dgm:pt modelId="{3DD49EE5-1EA5-44B7-8938-6C75E147EEA9}" type="pres">
      <dgm:prSet presAssocID="{9371CA1F-A40A-4DC2-AE0C-5AD89CFB558B}" presName="childNode" presStyleLbl="node1" presStyleIdx="2" presStyleCnt="12" custScaleX="125449" custScaleY="158908" custLinFactY="-35340" custLinFactNeighborX="-127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C2A1D0-E92F-4256-B130-917BD3F7CB82}" type="pres">
      <dgm:prSet presAssocID="{9371CA1F-A40A-4DC2-AE0C-5AD89CFB558B}" presName="aSpace2" presStyleCnt="0"/>
      <dgm:spPr/>
    </dgm:pt>
    <dgm:pt modelId="{6D302C9C-BE2E-4BB9-A835-5E65417612EA}" type="pres">
      <dgm:prSet presAssocID="{F80204CA-5C9E-42E9-B4F2-CAB7CD9BA35D}" presName="childNode" presStyleLbl="node1" presStyleIdx="3" presStyleCnt="12" custScaleX="125703" custScaleY="2660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83DF58-2DAA-4B52-B0D6-E7626BAA6B55}" type="pres">
      <dgm:prSet presAssocID="{0A62663D-DE07-423E-935F-1176E5D5F55A}" presName="aSpace" presStyleCnt="0"/>
      <dgm:spPr/>
    </dgm:pt>
    <dgm:pt modelId="{4C9868E4-4524-4125-9E61-94C62AF20B7F}" type="pres">
      <dgm:prSet presAssocID="{5354C739-B015-41D9-91EA-E4A82A94E26A}" presName="compNode" presStyleCnt="0"/>
      <dgm:spPr/>
    </dgm:pt>
    <dgm:pt modelId="{AE792413-1EE5-46D8-A73F-F2B1850271A3}" type="pres">
      <dgm:prSet presAssocID="{5354C739-B015-41D9-91EA-E4A82A94E26A}" presName="aNode" presStyleLbl="bgShp" presStyleIdx="1" presStyleCnt="3"/>
      <dgm:spPr/>
      <dgm:t>
        <a:bodyPr/>
        <a:lstStyle/>
        <a:p>
          <a:endParaRPr lang="ru-RU"/>
        </a:p>
      </dgm:t>
    </dgm:pt>
    <dgm:pt modelId="{FDA376F9-DB30-494F-BE80-3B8EB537488D}" type="pres">
      <dgm:prSet presAssocID="{5354C739-B015-41D9-91EA-E4A82A94E26A}" presName="textNode" presStyleLbl="bgShp" presStyleIdx="1" presStyleCnt="3"/>
      <dgm:spPr/>
      <dgm:t>
        <a:bodyPr/>
        <a:lstStyle/>
        <a:p>
          <a:endParaRPr lang="ru-RU"/>
        </a:p>
      </dgm:t>
    </dgm:pt>
    <dgm:pt modelId="{F6298C9B-B805-4DBD-A766-71F6A30E307F}" type="pres">
      <dgm:prSet presAssocID="{5354C739-B015-41D9-91EA-E4A82A94E26A}" presName="compChildNode" presStyleCnt="0"/>
      <dgm:spPr/>
    </dgm:pt>
    <dgm:pt modelId="{EB4B62DE-551E-49D4-BE18-B23E6B4827A8}" type="pres">
      <dgm:prSet presAssocID="{5354C739-B015-41D9-91EA-E4A82A94E26A}" presName="theInnerList" presStyleCnt="0"/>
      <dgm:spPr/>
    </dgm:pt>
    <dgm:pt modelId="{42678813-3C51-4F2C-934D-FC7F746A4B9A}" type="pres">
      <dgm:prSet presAssocID="{F1027E76-9A08-4F75-8CFE-FE0FD86BF240}" presName="child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6C3CA7-73E8-4AF3-8D5B-AA2B4B80C3EC}" type="pres">
      <dgm:prSet presAssocID="{F1027E76-9A08-4F75-8CFE-FE0FD86BF240}" presName="aSpace2" presStyleCnt="0"/>
      <dgm:spPr/>
    </dgm:pt>
    <dgm:pt modelId="{FA77DA03-3EC5-498F-8EE6-438CF39ADE74}" type="pres">
      <dgm:prSet presAssocID="{95178DDF-0993-43C9-9DDA-74DB2CB6F8A6}" presName="child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5DB18C-45FD-4C8D-8E27-B9504F3A7396}" type="pres">
      <dgm:prSet presAssocID="{95178DDF-0993-43C9-9DDA-74DB2CB6F8A6}" presName="aSpace2" presStyleCnt="0"/>
      <dgm:spPr/>
    </dgm:pt>
    <dgm:pt modelId="{848EBF2E-DD5A-4929-9F7A-690657EC0036}" type="pres">
      <dgm:prSet presAssocID="{494EA0B7-7762-4874-B0A4-749F700E7839}" presName="child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7D632-58A6-4FA2-899A-B7E0F7B57B8C}" type="pres">
      <dgm:prSet presAssocID="{494EA0B7-7762-4874-B0A4-749F700E7839}" presName="aSpace2" presStyleCnt="0"/>
      <dgm:spPr/>
    </dgm:pt>
    <dgm:pt modelId="{802CAF54-D33F-4CC5-ABF8-B3918E4025E9}" type="pres">
      <dgm:prSet presAssocID="{F9F38B75-FD92-41B2-A649-F01A89A0DFDE}" presName="child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DB4F46-4613-4056-A352-1D93D7FCAE45}" type="pres">
      <dgm:prSet presAssocID="{5354C739-B015-41D9-91EA-E4A82A94E26A}" presName="aSpace" presStyleCnt="0"/>
      <dgm:spPr/>
    </dgm:pt>
    <dgm:pt modelId="{A01DBD86-398A-4051-B60F-B05FBCBD5044}" type="pres">
      <dgm:prSet presAssocID="{AD211A58-60F8-4C37-9CC4-A797545E4433}" presName="compNode" presStyleCnt="0"/>
      <dgm:spPr/>
    </dgm:pt>
    <dgm:pt modelId="{9752EAE7-80C0-4172-847C-380B192084BA}" type="pres">
      <dgm:prSet presAssocID="{AD211A58-60F8-4C37-9CC4-A797545E4433}" presName="aNode" presStyleLbl="bgShp" presStyleIdx="2" presStyleCnt="3" custLinFactNeighborX="-574"/>
      <dgm:spPr/>
      <dgm:t>
        <a:bodyPr/>
        <a:lstStyle/>
        <a:p>
          <a:endParaRPr lang="ru-RU"/>
        </a:p>
      </dgm:t>
    </dgm:pt>
    <dgm:pt modelId="{4D7BEA45-CF74-44D8-B30F-CF08921B7BFE}" type="pres">
      <dgm:prSet presAssocID="{AD211A58-60F8-4C37-9CC4-A797545E4433}" presName="textNode" presStyleLbl="bgShp" presStyleIdx="2" presStyleCnt="3"/>
      <dgm:spPr/>
      <dgm:t>
        <a:bodyPr/>
        <a:lstStyle/>
        <a:p>
          <a:endParaRPr lang="ru-RU"/>
        </a:p>
      </dgm:t>
    </dgm:pt>
    <dgm:pt modelId="{71BFB776-8E11-4AAF-B046-019C15E81D93}" type="pres">
      <dgm:prSet presAssocID="{AD211A58-60F8-4C37-9CC4-A797545E4433}" presName="compChildNode" presStyleCnt="0"/>
      <dgm:spPr/>
    </dgm:pt>
    <dgm:pt modelId="{1FEB48A8-10D1-4D39-971C-52049E365D8C}" type="pres">
      <dgm:prSet presAssocID="{AD211A58-60F8-4C37-9CC4-A797545E4433}" presName="theInnerList" presStyleCnt="0"/>
      <dgm:spPr/>
    </dgm:pt>
    <dgm:pt modelId="{695E62F2-A2CE-4A0D-AC65-3DF22B598A56}" type="pres">
      <dgm:prSet presAssocID="{B93EAA5C-DAB3-4858-9C4F-26B911441563}" presName="child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AF24BE-B1FE-42BD-805B-F705A7D1D9CD}" type="pres">
      <dgm:prSet presAssocID="{B93EAA5C-DAB3-4858-9C4F-26B911441563}" presName="aSpace2" presStyleCnt="0"/>
      <dgm:spPr/>
    </dgm:pt>
    <dgm:pt modelId="{26F8D8C7-F5E2-4F57-A25E-597D686EB50C}" type="pres">
      <dgm:prSet presAssocID="{891D5D57-6D20-4342-8B81-CAE785A567DB}" presName="child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C94807-35ED-4B78-8832-1EED9C327A93}" type="pres">
      <dgm:prSet presAssocID="{891D5D57-6D20-4342-8B81-CAE785A567DB}" presName="aSpace2" presStyleCnt="0"/>
      <dgm:spPr/>
    </dgm:pt>
    <dgm:pt modelId="{436B1275-45D6-478E-B9D9-99CB795B066C}" type="pres">
      <dgm:prSet presAssocID="{15499EB3-F454-4CD0-9C7E-24888D7FAADF}" presName="child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4B5FAE-37D2-49F6-BE16-F1E16A77AC68}" type="pres">
      <dgm:prSet presAssocID="{15499EB3-F454-4CD0-9C7E-24888D7FAADF}" presName="aSpace2" presStyleCnt="0"/>
      <dgm:spPr/>
    </dgm:pt>
    <dgm:pt modelId="{E7B7CA4D-FD6F-4256-820D-A9D1F0C8B844}" type="pres">
      <dgm:prSet presAssocID="{10CDFE64-48CE-4FB7-935E-F1428666F713}" presName="child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4679E2-D5C5-4696-901E-86CD194AFE67}" type="presOf" srcId="{B93EAA5C-DAB3-4858-9C4F-26B911441563}" destId="{695E62F2-A2CE-4A0D-AC65-3DF22B598A56}" srcOrd="0" destOrd="0" presId="urn:microsoft.com/office/officeart/2005/8/layout/lProcess2"/>
    <dgm:cxn modelId="{B1D6C0BE-391E-462A-BE9B-000CF0DB3C1B}" type="presOf" srcId="{8FF2BF65-099D-4398-8763-E4F7ECC93A42}" destId="{5DB433BD-92F1-4BCC-AF56-8361D022EF49}" srcOrd="0" destOrd="0" presId="urn:microsoft.com/office/officeart/2005/8/layout/lProcess2"/>
    <dgm:cxn modelId="{9DA2EFAC-977C-4C22-91BB-50D949DB7500}" type="presOf" srcId="{AD211A58-60F8-4C37-9CC4-A797545E4433}" destId="{9752EAE7-80C0-4172-847C-380B192084BA}" srcOrd="0" destOrd="0" presId="urn:microsoft.com/office/officeart/2005/8/layout/lProcess2"/>
    <dgm:cxn modelId="{80233B85-1DC7-4074-96D4-5FE6A00ABEB2}" type="presOf" srcId="{F9F38B75-FD92-41B2-A649-F01A89A0DFDE}" destId="{802CAF54-D33F-4CC5-ABF8-B3918E4025E9}" srcOrd="0" destOrd="0" presId="urn:microsoft.com/office/officeart/2005/8/layout/lProcess2"/>
    <dgm:cxn modelId="{F18FCA41-8252-4908-8C22-2CD14009A6BA}" srcId="{AD211A58-60F8-4C37-9CC4-A797545E4433}" destId="{15499EB3-F454-4CD0-9C7E-24888D7FAADF}" srcOrd="2" destOrd="0" parTransId="{A7A17B71-9BCD-41E6-8C5E-E5FE9B4D3227}" sibTransId="{64664655-CD4D-46EA-B2E9-CD1E405BA3B5}"/>
    <dgm:cxn modelId="{587BDD7B-1803-4398-82E2-3BBCD1AF79B1}" srcId="{5354C739-B015-41D9-91EA-E4A82A94E26A}" destId="{F1027E76-9A08-4F75-8CFE-FE0FD86BF240}" srcOrd="0" destOrd="0" parTransId="{ECAD2363-972F-468E-8E9B-6D501C6F2C1C}" sibTransId="{618B965C-530D-4B14-B54B-424B9272580D}"/>
    <dgm:cxn modelId="{0C7BEBD7-4B71-4673-B573-5E63F8B50525}" type="presOf" srcId="{AD211A58-60F8-4C37-9CC4-A797545E4433}" destId="{4D7BEA45-CF74-44D8-B30F-CF08921B7BFE}" srcOrd="1" destOrd="0" presId="urn:microsoft.com/office/officeart/2005/8/layout/lProcess2"/>
    <dgm:cxn modelId="{223754D6-3D7E-48FE-B56E-61299A009283}" srcId="{0A62663D-DE07-423E-935F-1176E5D5F55A}" destId="{03B4384A-1B29-4F42-875E-314CB2008BB0}" srcOrd="1" destOrd="0" parTransId="{D1B142F9-873A-491A-9398-942764B927D2}" sibTransId="{504FC598-1617-4DBB-A3F2-F3A9C44C9225}"/>
    <dgm:cxn modelId="{7F904018-5AEB-4BF6-AEE6-9EBD0C9AD913}" type="presOf" srcId="{0A62663D-DE07-423E-935F-1176E5D5F55A}" destId="{16E70AAF-FAD8-4283-B865-09A6B1CEA796}" srcOrd="1" destOrd="0" presId="urn:microsoft.com/office/officeart/2005/8/layout/lProcess2"/>
    <dgm:cxn modelId="{0ED97375-18D4-4291-B11F-BD10D865C695}" type="presOf" srcId="{5354C739-B015-41D9-91EA-E4A82A94E26A}" destId="{AE792413-1EE5-46D8-A73F-F2B1850271A3}" srcOrd="0" destOrd="0" presId="urn:microsoft.com/office/officeart/2005/8/layout/lProcess2"/>
    <dgm:cxn modelId="{AF90050C-1A1B-4443-B3F7-25BCA7486FE8}" type="presOf" srcId="{03B4384A-1B29-4F42-875E-314CB2008BB0}" destId="{5D99C2AA-D1CA-475D-90E8-F852FBA22523}" srcOrd="0" destOrd="0" presId="urn:microsoft.com/office/officeart/2005/8/layout/lProcess2"/>
    <dgm:cxn modelId="{6838D89E-46AE-4633-BE7B-B94DD5452A56}" srcId="{0A62663D-DE07-423E-935F-1176E5D5F55A}" destId="{8FF2BF65-099D-4398-8763-E4F7ECC93A42}" srcOrd="0" destOrd="0" parTransId="{694299B2-24BE-4E89-A5C5-A608277222A7}" sibTransId="{87BCBA4D-5EA7-4A05-BFAC-37427FE66E8F}"/>
    <dgm:cxn modelId="{363D1C29-AAFA-43C1-A552-F6ACBF35F5E8}" srcId="{291D1360-679A-40D9-9047-DCEB1CD5A89A}" destId="{5354C739-B015-41D9-91EA-E4A82A94E26A}" srcOrd="1" destOrd="0" parTransId="{1ACC111B-B83B-4FB7-AFDE-62B6E7543FDB}" sibTransId="{8416C030-CF69-4C47-99A2-39005BF93A2A}"/>
    <dgm:cxn modelId="{A3AB310A-15EA-4439-ABD5-12B0E90D19E3}" srcId="{5354C739-B015-41D9-91EA-E4A82A94E26A}" destId="{F9F38B75-FD92-41B2-A649-F01A89A0DFDE}" srcOrd="3" destOrd="0" parTransId="{FCD91784-3C11-4C7C-AE26-E8BD51F57ACB}" sibTransId="{E1AE1C2B-A0E5-4B4A-AB1D-0A44C9065992}"/>
    <dgm:cxn modelId="{31B95518-DDFF-46CD-8F04-1F2F3BC67DFD}" srcId="{5354C739-B015-41D9-91EA-E4A82A94E26A}" destId="{494EA0B7-7762-4874-B0A4-749F700E7839}" srcOrd="2" destOrd="0" parTransId="{7C3EA606-035A-4B65-9DB7-51FE16071762}" sibTransId="{0331A42A-32FE-4645-83E3-0D9421650054}"/>
    <dgm:cxn modelId="{815C71DA-FF3A-474E-8115-038F7CA2A987}" type="presOf" srcId="{0A62663D-DE07-423E-935F-1176E5D5F55A}" destId="{DD5BC4D4-ADF7-465F-932E-48E90C506AD3}" srcOrd="0" destOrd="0" presId="urn:microsoft.com/office/officeart/2005/8/layout/lProcess2"/>
    <dgm:cxn modelId="{DD9E2403-9179-49DB-9D80-82854437C312}" type="presOf" srcId="{9371CA1F-A40A-4DC2-AE0C-5AD89CFB558B}" destId="{3DD49EE5-1EA5-44B7-8938-6C75E147EEA9}" srcOrd="0" destOrd="0" presId="urn:microsoft.com/office/officeart/2005/8/layout/lProcess2"/>
    <dgm:cxn modelId="{9E149FE6-2337-4E5A-9F7C-CB60E1AD64BF}" srcId="{AD211A58-60F8-4C37-9CC4-A797545E4433}" destId="{891D5D57-6D20-4342-8B81-CAE785A567DB}" srcOrd="1" destOrd="0" parTransId="{5851A3CA-0290-44DF-B2A3-36B7E9283B26}" sibTransId="{20AF8D80-23A6-49F7-9D03-F64C89B32C79}"/>
    <dgm:cxn modelId="{9AC63342-FE66-4587-AECA-79EBEDC42A43}" srcId="{0A62663D-DE07-423E-935F-1176E5D5F55A}" destId="{9371CA1F-A40A-4DC2-AE0C-5AD89CFB558B}" srcOrd="2" destOrd="0" parTransId="{888582DA-0D68-4FFA-994D-0D885B93210D}" sibTransId="{82C8956E-3F02-4650-B17F-F34874C1E27B}"/>
    <dgm:cxn modelId="{DB95FE73-4728-44CE-AD1F-76C0B5BCB093}" srcId="{291D1360-679A-40D9-9047-DCEB1CD5A89A}" destId="{AD211A58-60F8-4C37-9CC4-A797545E4433}" srcOrd="2" destOrd="0" parTransId="{2E91342D-30C3-4C33-92CC-35C8B981C638}" sibTransId="{A1B979B5-E823-45A4-9D33-3488D44AD972}"/>
    <dgm:cxn modelId="{3CC83E22-E707-4990-9D4B-2692A3E40030}" type="presOf" srcId="{F80204CA-5C9E-42E9-B4F2-CAB7CD9BA35D}" destId="{6D302C9C-BE2E-4BB9-A835-5E65417612EA}" srcOrd="0" destOrd="0" presId="urn:microsoft.com/office/officeart/2005/8/layout/lProcess2"/>
    <dgm:cxn modelId="{560876E9-860F-408D-A7BB-E6BD92D9D503}" srcId="{AD211A58-60F8-4C37-9CC4-A797545E4433}" destId="{10CDFE64-48CE-4FB7-935E-F1428666F713}" srcOrd="3" destOrd="0" parTransId="{F65DBC85-9C52-4D1C-B4AF-B91A16AD8EBA}" sibTransId="{533F0C51-693A-4053-91DB-4A2757906D11}"/>
    <dgm:cxn modelId="{962C3032-C667-4341-B82F-51715AEFF391}" type="presOf" srcId="{494EA0B7-7762-4874-B0A4-749F700E7839}" destId="{848EBF2E-DD5A-4929-9F7A-690657EC0036}" srcOrd="0" destOrd="0" presId="urn:microsoft.com/office/officeart/2005/8/layout/lProcess2"/>
    <dgm:cxn modelId="{25D1BFB2-8628-4C4A-AD13-36D49CB629ED}" type="presOf" srcId="{10CDFE64-48CE-4FB7-935E-F1428666F713}" destId="{E7B7CA4D-FD6F-4256-820D-A9D1F0C8B844}" srcOrd="0" destOrd="0" presId="urn:microsoft.com/office/officeart/2005/8/layout/lProcess2"/>
    <dgm:cxn modelId="{69849DBB-E563-4570-AA18-57C33E0561E7}" type="presOf" srcId="{5354C739-B015-41D9-91EA-E4A82A94E26A}" destId="{FDA376F9-DB30-494F-BE80-3B8EB537488D}" srcOrd="1" destOrd="0" presId="urn:microsoft.com/office/officeart/2005/8/layout/lProcess2"/>
    <dgm:cxn modelId="{70ECDCB1-8A58-4E4B-8217-DF510500981B}" type="presOf" srcId="{F1027E76-9A08-4F75-8CFE-FE0FD86BF240}" destId="{42678813-3C51-4F2C-934D-FC7F746A4B9A}" srcOrd="0" destOrd="0" presId="urn:microsoft.com/office/officeart/2005/8/layout/lProcess2"/>
    <dgm:cxn modelId="{04B35EE3-6BF0-4723-A533-364AEAC93498}" srcId="{0A62663D-DE07-423E-935F-1176E5D5F55A}" destId="{F80204CA-5C9E-42E9-B4F2-CAB7CD9BA35D}" srcOrd="3" destOrd="0" parTransId="{EDAA23A4-895C-45BA-9067-E36256ACF5FE}" sibTransId="{DACF91B5-802C-4065-BCC5-C47AFD51F749}"/>
    <dgm:cxn modelId="{371E641D-B634-40A3-8547-940DF1267357}" srcId="{AD211A58-60F8-4C37-9CC4-A797545E4433}" destId="{B93EAA5C-DAB3-4858-9C4F-26B911441563}" srcOrd="0" destOrd="0" parTransId="{DC8BC816-65B7-4B24-917B-2D08C0812BFF}" sibTransId="{F4CDA6BD-A584-4830-8CCC-A74FA65F1812}"/>
    <dgm:cxn modelId="{CDD7DEB2-678E-493F-BC84-D6B767D86376}" type="presOf" srcId="{15499EB3-F454-4CD0-9C7E-24888D7FAADF}" destId="{436B1275-45D6-478E-B9D9-99CB795B066C}" srcOrd="0" destOrd="0" presId="urn:microsoft.com/office/officeart/2005/8/layout/lProcess2"/>
    <dgm:cxn modelId="{C8BD0F51-EBB1-4D67-9F4D-8C40876CF954}" type="presOf" srcId="{291D1360-679A-40D9-9047-DCEB1CD5A89A}" destId="{A150D8F3-1011-4AAE-824D-833B87726C9F}" srcOrd="0" destOrd="0" presId="urn:microsoft.com/office/officeart/2005/8/layout/lProcess2"/>
    <dgm:cxn modelId="{F14B6091-26B7-48C6-9084-B9C08746D65D}" srcId="{5354C739-B015-41D9-91EA-E4A82A94E26A}" destId="{95178DDF-0993-43C9-9DDA-74DB2CB6F8A6}" srcOrd="1" destOrd="0" parTransId="{A35A4BCF-E1B4-495E-B42C-F1936DB59F15}" sibTransId="{782F0220-C354-4818-BBF1-75177E6E02A5}"/>
    <dgm:cxn modelId="{5D73E18F-8A97-4DE4-A6D1-BAA1CC9015DA}" type="presOf" srcId="{891D5D57-6D20-4342-8B81-CAE785A567DB}" destId="{26F8D8C7-F5E2-4F57-A25E-597D686EB50C}" srcOrd="0" destOrd="0" presId="urn:microsoft.com/office/officeart/2005/8/layout/lProcess2"/>
    <dgm:cxn modelId="{C5880A9E-564A-4B84-A485-ABA7472725C4}" srcId="{291D1360-679A-40D9-9047-DCEB1CD5A89A}" destId="{0A62663D-DE07-423E-935F-1176E5D5F55A}" srcOrd="0" destOrd="0" parTransId="{FE1E556C-27BC-4061-B67A-C930EADA04B5}" sibTransId="{035F8BA0-9C14-4AB1-AE03-622EFE741651}"/>
    <dgm:cxn modelId="{3C789925-A0F1-4078-B1D2-81792156C203}" type="presOf" srcId="{95178DDF-0993-43C9-9DDA-74DB2CB6F8A6}" destId="{FA77DA03-3EC5-498F-8EE6-438CF39ADE74}" srcOrd="0" destOrd="0" presId="urn:microsoft.com/office/officeart/2005/8/layout/lProcess2"/>
    <dgm:cxn modelId="{1ADA2E09-CBAC-4E10-8FC2-D8414C59464C}" type="presParOf" srcId="{A150D8F3-1011-4AAE-824D-833B87726C9F}" destId="{C1BDF366-F426-4CF4-BBF0-3061C0221AA5}" srcOrd="0" destOrd="0" presId="urn:microsoft.com/office/officeart/2005/8/layout/lProcess2"/>
    <dgm:cxn modelId="{1B62BCAF-801D-492E-A759-FE677B542327}" type="presParOf" srcId="{C1BDF366-F426-4CF4-BBF0-3061C0221AA5}" destId="{DD5BC4D4-ADF7-465F-932E-48E90C506AD3}" srcOrd="0" destOrd="0" presId="urn:microsoft.com/office/officeart/2005/8/layout/lProcess2"/>
    <dgm:cxn modelId="{4EA822B6-D3F7-4E76-8CAA-2B9DD7FAE013}" type="presParOf" srcId="{C1BDF366-F426-4CF4-BBF0-3061C0221AA5}" destId="{16E70AAF-FAD8-4283-B865-09A6B1CEA796}" srcOrd="1" destOrd="0" presId="urn:microsoft.com/office/officeart/2005/8/layout/lProcess2"/>
    <dgm:cxn modelId="{048A270F-8D93-4C82-8642-2C3EF3C71009}" type="presParOf" srcId="{C1BDF366-F426-4CF4-BBF0-3061C0221AA5}" destId="{E830B63E-8971-4CA6-8731-518FD86C90C7}" srcOrd="2" destOrd="0" presId="urn:microsoft.com/office/officeart/2005/8/layout/lProcess2"/>
    <dgm:cxn modelId="{A2338597-C072-44C8-ADB2-A5D68EE928AB}" type="presParOf" srcId="{E830B63E-8971-4CA6-8731-518FD86C90C7}" destId="{B161D404-C23B-432F-B663-1201B1D77BBC}" srcOrd="0" destOrd="0" presId="urn:microsoft.com/office/officeart/2005/8/layout/lProcess2"/>
    <dgm:cxn modelId="{1D53019C-A904-40B8-90EA-68CAC0FE31D2}" type="presParOf" srcId="{B161D404-C23B-432F-B663-1201B1D77BBC}" destId="{5DB433BD-92F1-4BCC-AF56-8361D022EF49}" srcOrd="0" destOrd="0" presId="urn:microsoft.com/office/officeart/2005/8/layout/lProcess2"/>
    <dgm:cxn modelId="{1397B441-31B9-4284-8137-C9DDF6FBEC65}" type="presParOf" srcId="{B161D404-C23B-432F-B663-1201B1D77BBC}" destId="{888308BB-5F7D-4ACD-B88B-16AB61A0CB73}" srcOrd="1" destOrd="0" presId="urn:microsoft.com/office/officeart/2005/8/layout/lProcess2"/>
    <dgm:cxn modelId="{96B63BAC-C7C4-46C8-BCD1-23DE18B40BB5}" type="presParOf" srcId="{B161D404-C23B-432F-B663-1201B1D77BBC}" destId="{5D99C2AA-D1CA-475D-90E8-F852FBA22523}" srcOrd="2" destOrd="0" presId="urn:microsoft.com/office/officeart/2005/8/layout/lProcess2"/>
    <dgm:cxn modelId="{027CD953-CD6E-4AEE-B3AC-EDD0D55B771A}" type="presParOf" srcId="{B161D404-C23B-432F-B663-1201B1D77BBC}" destId="{FD3363D2-F1B5-421E-8E2C-34C725491F1D}" srcOrd="3" destOrd="0" presId="urn:microsoft.com/office/officeart/2005/8/layout/lProcess2"/>
    <dgm:cxn modelId="{D1F6328D-56A4-412D-979C-A9BE3295E0C7}" type="presParOf" srcId="{B161D404-C23B-432F-B663-1201B1D77BBC}" destId="{3DD49EE5-1EA5-44B7-8938-6C75E147EEA9}" srcOrd="4" destOrd="0" presId="urn:microsoft.com/office/officeart/2005/8/layout/lProcess2"/>
    <dgm:cxn modelId="{BC61D781-A6DC-470C-A674-5FEEBED05012}" type="presParOf" srcId="{B161D404-C23B-432F-B663-1201B1D77BBC}" destId="{51C2A1D0-E92F-4256-B130-917BD3F7CB82}" srcOrd="5" destOrd="0" presId="urn:microsoft.com/office/officeart/2005/8/layout/lProcess2"/>
    <dgm:cxn modelId="{832F6EE0-658C-4C0C-AF5D-077D7AAEFD58}" type="presParOf" srcId="{B161D404-C23B-432F-B663-1201B1D77BBC}" destId="{6D302C9C-BE2E-4BB9-A835-5E65417612EA}" srcOrd="6" destOrd="0" presId="urn:microsoft.com/office/officeart/2005/8/layout/lProcess2"/>
    <dgm:cxn modelId="{1ED0837E-38C4-442A-94BA-C5D127964026}" type="presParOf" srcId="{A150D8F3-1011-4AAE-824D-833B87726C9F}" destId="{E683DF58-2DAA-4B52-B0D6-E7626BAA6B55}" srcOrd="1" destOrd="0" presId="urn:microsoft.com/office/officeart/2005/8/layout/lProcess2"/>
    <dgm:cxn modelId="{6E99E756-F310-4B55-9DBD-3FF0E6C605CD}" type="presParOf" srcId="{A150D8F3-1011-4AAE-824D-833B87726C9F}" destId="{4C9868E4-4524-4125-9E61-94C62AF20B7F}" srcOrd="2" destOrd="0" presId="urn:microsoft.com/office/officeart/2005/8/layout/lProcess2"/>
    <dgm:cxn modelId="{25EB0C9B-8207-4197-91A0-9E2DBC7E9B93}" type="presParOf" srcId="{4C9868E4-4524-4125-9E61-94C62AF20B7F}" destId="{AE792413-1EE5-46D8-A73F-F2B1850271A3}" srcOrd="0" destOrd="0" presId="urn:microsoft.com/office/officeart/2005/8/layout/lProcess2"/>
    <dgm:cxn modelId="{432B6296-92DD-40E1-8CE8-FB588D78DB79}" type="presParOf" srcId="{4C9868E4-4524-4125-9E61-94C62AF20B7F}" destId="{FDA376F9-DB30-494F-BE80-3B8EB537488D}" srcOrd="1" destOrd="0" presId="urn:microsoft.com/office/officeart/2005/8/layout/lProcess2"/>
    <dgm:cxn modelId="{837D5F28-22D5-4C94-9FFD-6FC6CB70D3DD}" type="presParOf" srcId="{4C9868E4-4524-4125-9E61-94C62AF20B7F}" destId="{F6298C9B-B805-4DBD-A766-71F6A30E307F}" srcOrd="2" destOrd="0" presId="urn:microsoft.com/office/officeart/2005/8/layout/lProcess2"/>
    <dgm:cxn modelId="{0990649C-64CF-4399-BF43-C7466DE469A1}" type="presParOf" srcId="{F6298C9B-B805-4DBD-A766-71F6A30E307F}" destId="{EB4B62DE-551E-49D4-BE18-B23E6B4827A8}" srcOrd="0" destOrd="0" presId="urn:microsoft.com/office/officeart/2005/8/layout/lProcess2"/>
    <dgm:cxn modelId="{7C3D0813-4B95-4E5D-9B5B-AB49523A1514}" type="presParOf" srcId="{EB4B62DE-551E-49D4-BE18-B23E6B4827A8}" destId="{42678813-3C51-4F2C-934D-FC7F746A4B9A}" srcOrd="0" destOrd="0" presId="urn:microsoft.com/office/officeart/2005/8/layout/lProcess2"/>
    <dgm:cxn modelId="{EDC500A8-CB1A-4656-84D8-4328CA309E69}" type="presParOf" srcId="{EB4B62DE-551E-49D4-BE18-B23E6B4827A8}" destId="{056C3CA7-73E8-4AF3-8D5B-AA2B4B80C3EC}" srcOrd="1" destOrd="0" presId="urn:microsoft.com/office/officeart/2005/8/layout/lProcess2"/>
    <dgm:cxn modelId="{F42657EF-FBDA-4A90-B5EC-F52827D0AC35}" type="presParOf" srcId="{EB4B62DE-551E-49D4-BE18-B23E6B4827A8}" destId="{FA77DA03-3EC5-498F-8EE6-438CF39ADE74}" srcOrd="2" destOrd="0" presId="urn:microsoft.com/office/officeart/2005/8/layout/lProcess2"/>
    <dgm:cxn modelId="{44F23803-6F95-4733-9623-4140176FF0E8}" type="presParOf" srcId="{EB4B62DE-551E-49D4-BE18-B23E6B4827A8}" destId="{6C5DB18C-45FD-4C8D-8E27-B9504F3A7396}" srcOrd="3" destOrd="0" presId="urn:microsoft.com/office/officeart/2005/8/layout/lProcess2"/>
    <dgm:cxn modelId="{064A7548-1EF4-4263-A98F-30694453F80F}" type="presParOf" srcId="{EB4B62DE-551E-49D4-BE18-B23E6B4827A8}" destId="{848EBF2E-DD5A-4929-9F7A-690657EC0036}" srcOrd="4" destOrd="0" presId="urn:microsoft.com/office/officeart/2005/8/layout/lProcess2"/>
    <dgm:cxn modelId="{F3D16CCA-554F-4C89-B6CC-73C4638F515A}" type="presParOf" srcId="{EB4B62DE-551E-49D4-BE18-B23E6B4827A8}" destId="{0CD7D632-58A6-4FA2-899A-B7E0F7B57B8C}" srcOrd="5" destOrd="0" presId="urn:microsoft.com/office/officeart/2005/8/layout/lProcess2"/>
    <dgm:cxn modelId="{7D73C4C4-F5FC-4434-8245-E20D11D2C48D}" type="presParOf" srcId="{EB4B62DE-551E-49D4-BE18-B23E6B4827A8}" destId="{802CAF54-D33F-4CC5-ABF8-B3918E4025E9}" srcOrd="6" destOrd="0" presId="urn:microsoft.com/office/officeart/2005/8/layout/lProcess2"/>
    <dgm:cxn modelId="{87DEB884-6726-40C3-8764-E18B74A9C1FE}" type="presParOf" srcId="{A150D8F3-1011-4AAE-824D-833B87726C9F}" destId="{D7DB4F46-4613-4056-A352-1D93D7FCAE45}" srcOrd="3" destOrd="0" presId="urn:microsoft.com/office/officeart/2005/8/layout/lProcess2"/>
    <dgm:cxn modelId="{F25A8647-48BD-40B3-BC86-9FF384649F3C}" type="presParOf" srcId="{A150D8F3-1011-4AAE-824D-833B87726C9F}" destId="{A01DBD86-398A-4051-B60F-B05FBCBD5044}" srcOrd="4" destOrd="0" presId="urn:microsoft.com/office/officeart/2005/8/layout/lProcess2"/>
    <dgm:cxn modelId="{5E3A5ED0-412E-4686-AE08-2BC387143895}" type="presParOf" srcId="{A01DBD86-398A-4051-B60F-B05FBCBD5044}" destId="{9752EAE7-80C0-4172-847C-380B192084BA}" srcOrd="0" destOrd="0" presId="urn:microsoft.com/office/officeart/2005/8/layout/lProcess2"/>
    <dgm:cxn modelId="{C76C3BCC-F211-471F-A54C-FA13197021F7}" type="presParOf" srcId="{A01DBD86-398A-4051-B60F-B05FBCBD5044}" destId="{4D7BEA45-CF74-44D8-B30F-CF08921B7BFE}" srcOrd="1" destOrd="0" presId="urn:microsoft.com/office/officeart/2005/8/layout/lProcess2"/>
    <dgm:cxn modelId="{F8C31701-8EBD-4C0F-86E6-3F7B2ADD7315}" type="presParOf" srcId="{A01DBD86-398A-4051-B60F-B05FBCBD5044}" destId="{71BFB776-8E11-4AAF-B046-019C15E81D93}" srcOrd="2" destOrd="0" presId="urn:microsoft.com/office/officeart/2005/8/layout/lProcess2"/>
    <dgm:cxn modelId="{3C083759-533A-4BFF-B973-A4F65A53B4D7}" type="presParOf" srcId="{71BFB776-8E11-4AAF-B046-019C15E81D93}" destId="{1FEB48A8-10D1-4D39-971C-52049E365D8C}" srcOrd="0" destOrd="0" presId="urn:microsoft.com/office/officeart/2005/8/layout/lProcess2"/>
    <dgm:cxn modelId="{5DD15050-7C72-42AE-A7FD-B5BE2D44B47C}" type="presParOf" srcId="{1FEB48A8-10D1-4D39-971C-52049E365D8C}" destId="{695E62F2-A2CE-4A0D-AC65-3DF22B598A56}" srcOrd="0" destOrd="0" presId="urn:microsoft.com/office/officeart/2005/8/layout/lProcess2"/>
    <dgm:cxn modelId="{368AF93B-29F4-4E97-80D5-A97D90C1093E}" type="presParOf" srcId="{1FEB48A8-10D1-4D39-971C-52049E365D8C}" destId="{5CAF24BE-B1FE-42BD-805B-F705A7D1D9CD}" srcOrd="1" destOrd="0" presId="urn:microsoft.com/office/officeart/2005/8/layout/lProcess2"/>
    <dgm:cxn modelId="{8B2E222B-18F7-4DAC-8A12-BD393072D806}" type="presParOf" srcId="{1FEB48A8-10D1-4D39-971C-52049E365D8C}" destId="{26F8D8C7-F5E2-4F57-A25E-597D686EB50C}" srcOrd="2" destOrd="0" presId="urn:microsoft.com/office/officeart/2005/8/layout/lProcess2"/>
    <dgm:cxn modelId="{664FFB1A-8454-44FA-8C8D-BD26EA4B8F38}" type="presParOf" srcId="{1FEB48A8-10D1-4D39-971C-52049E365D8C}" destId="{2FC94807-35ED-4B78-8832-1EED9C327A93}" srcOrd="3" destOrd="0" presId="urn:microsoft.com/office/officeart/2005/8/layout/lProcess2"/>
    <dgm:cxn modelId="{9D4D6EF8-6838-4893-8CC2-8C1E686D38AF}" type="presParOf" srcId="{1FEB48A8-10D1-4D39-971C-52049E365D8C}" destId="{436B1275-45D6-478E-B9D9-99CB795B066C}" srcOrd="4" destOrd="0" presId="urn:microsoft.com/office/officeart/2005/8/layout/lProcess2"/>
    <dgm:cxn modelId="{B9E6A41F-59DB-4799-8D4B-1E9D675F3F00}" type="presParOf" srcId="{1FEB48A8-10D1-4D39-971C-52049E365D8C}" destId="{C64B5FAE-37D2-49F6-BE16-F1E16A77AC68}" srcOrd="5" destOrd="0" presId="urn:microsoft.com/office/officeart/2005/8/layout/lProcess2"/>
    <dgm:cxn modelId="{C9F2E32A-1396-4061-8E74-7A696C2DDC93}" type="presParOf" srcId="{1FEB48A8-10D1-4D39-971C-52049E365D8C}" destId="{E7B7CA4D-FD6F-4256-820D-A9D1F0C8B844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6C8C81-8832-49F9-A07D-41D097601D87}" type="doc">
      <dgm:prSet loTypeId="urn:microsoft.com/office/officeart/2005/8/layout/lProcess2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441648AF-BF85-4AA3-A4FD-6B7C26F95526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Моря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50C8700E-3BEB-4F34-9051-B4648DE2C895}" type="parTrans" cxnId="{B63DEF9F-EA88-4BB9-852B-CC8903272A3B}">
      <dgm:prSet/>
      <dgm:spPr/>
      <dgm:t>
        <a:bodyPr/>
        <a:lstStyle/>
        <a:p>
          <a:endParaRPr lang="ru-RU"/>
        </a:p>
      </dgm:t>
    </dgm:pt>
    <dgm:pt modelId="{AA5D6461-C3D3-4071-B9B7-A62C11438B5B}" type="sibTrans" cxnId="{B63DEF9F-EA88-4BB9-852B-CC8903272A3B}">
      <dgm:prSet/>
      <dgm:spPr/>
      <dgm:t>
        <a:bodyPr/>
        <a:lstStyle/>
        <a:p>
          <a:endParaRPr lang="ru-RU"/>
        </a:p>
      </dgm:t>
    </dgm:pt>
    <dgm:pt modelId="{CF19F024-A1D2-40E5-A40F-CB8EA1763EE9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Баренцево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6012E19-540E-4D6B-AC7A-FD053C254106}" type="parTrans" cxnId="{E4A2160B-FA9C-4216-80C7-32188EEB696B}">
      <dgm:prSet/>
      <dgm:spPr/>
      <dgm:t>
        <a:bodyPr/>
        <a:lstStyle/>
        <a:p>
          <a:endParaRPr lang="ru-RU"/>
        </a:p>
      </dgm:t>
    </dgm:pt>
    <dgm:pt modelId="{DD2946F6-0A96-445E-B51E-927B773BBEF9}" type="sibTrans" cxnId="{E4A2160B-FA9C-4216-80C7-32188EEB696B}">
      <dgm:prSet/>
      <dgm:spPr/>
      <dgm:t>
        <a:bodyPr/>
        <a:lstStyle/>
        <a:p>
          <a:endParaRPr lang="ru-RU"/>
        </a:p>
      </dgm:t>
    </dgm:pt>
    <dgm:pt modelId="{86E52CAF-47C9-4CAE-8C0F-2841FF9F42AC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Полуострова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03563365-9B4A-40F0-A440-E8B4D43E0B81}" type="parTrans" cxnId="{0E620C94-ECD0-46D8-95FE-C625EC2B4FFB}">
      <dgm:prSet/>
      <dgm:spPr/>
      <dgm:t>
        <a:bodyPr/>
        <a:lstStyle/>
        <a:p>
          <a:endParaRPr lang="ru-RU"/>
        </a:p>
      </dgm:t>
    </dgm:pt>
    <dgm:pt modelId="{F5B73BB1-B1C1-481B-8D26-5041AF5398CF}" type="sibTrans" cxnId="{0E620C94-ECD0-46D8-95FE-C625EC2B4FFB}">
      <dgm:prSet/>
      <dgm:spPr/>
      <dgm:t>
        <a:bodyPr/>
        <a:lstStyle/>
        <a:p>
          <a:endParaRPr lang="ru-RU"/>
        </a:p>
      </dgm:t>
    </dgm:pt>
    <dgm:pt modelId="{E4406CDE-0CF5-44B0-B583-64D495EC1A35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Таймыр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B4BCA1FC-7BF6-47CB-BE75-765F25EACD85}" type="parTrans" cxnId="{0E4B29EA-B06D-4E43-9F53-EBF2D0CA8E50}">
      <dgm:prSet/>
      <dgm:spPr/>
      <dgm:t>
        <a:bodyPr/>
        <a:lstStyle/>
        <a:p>
          <a:endParaRPr lang="ru-RU"/>
        </a:p>
      </dgm:t>
    </dgm:pt>
    <dgm:pt modelId="{7B03E29F-461C-4896-8C9C-44D58E17E7D1}" type="sibTrans" cxnId="{0E4B29EA-B06D-4E43-9F53-EBF2D0CA8E50}">
      <dgm:prSet/>
      <dgm:spPr/>
      <dgm:t>
        <a:bodyPr/>
        <a:lstStyle/>
        <a:p>
          <a:endParaRPr lang="ru-RU"/>
        </a:p>
      </dgm:t>
    </dgm:pt>
    <dgm:pt modelId="{4BD1F225-AC78-4B91-9870-B59721E07762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Заливы, проливы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36A040D9-A42D-418F-87D3-585057283628}" type="parTrans" cxnId="{3540C671-84DB-4193-A9AB-AA7472F9C002}">
      <dgm:prSet/>
      <dgm:spPr/>
      <dgm:t>
        <a:bodyPr/>
        <a:lstStyle/>
        <a:p>
          <a:endParaRPr lang="ru-RU"/>
        </a:p>
      </dgm:t>
    </dgm:pt>
    <dgm:pt modelId="{72C5993E-9BE4-4B5C-AF88-8E3DD18A67F2}" type="sibTrans" cxnId="{3540C671-84DB-4193-A9AB-AA7472F9C002}">
      <dgm:prSet/>
      <dgm:spPr/>
      <dgm:t>
        <a:bodyPr/>
        <a:lstStyle/>
        <a:p>
          <a:endParaRPr lang="ru-RU"/>
        </a:p>
      </dgm:t>
    </dgm:pt>
    <dgm:pt modelId="{A198823F-23CC-46F1-A5E2-2A3B81BB2C91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Острова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5D9404B2-2B09-4F31-9AB6-ED2F0CA3E9A3}" type="parTrans" cxnId="{21BB60BB-ECAF-49DE-B9DD-97CA5F34DA00}">
      <dgm:prSet/>
      <dgm:spPr/>
      <dgm:t>
        <a:bodyPr/>
        <a:lstStyle/>
        <a:p>
          <a:endParaRPr lang="ru-RU"/>
        </a:p>
      </dgm:t>
    </dgm:pt>
    <dgm:pt modelId="{BF62E959-B50F-4A44-A6A0-5FCF17DF6E36}" type="sibTrans" cxnId="{21BB60BB-ECAF-49DE-B9DD-97CA5F34DA00}">
      <dgm:prSet/>
      <dgm:spPr/>
      <dgm:t>
        <a:bodyPr/>
        <a:lstStyle/>
        <a:p>
          <a:endParaRPr lang="ru-RU"/>
        </a:p>
      </dgm:t>
    </dgm:pt>
    <dgm:pt modelId="{8B28F001-22FF-4FEA-9311-A839721A793B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Кольский 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128419BE-C09F-40E4-AA14-90A15C30B807}" type="parTrans" cxnId="{05373674-3292-45EA-8886-7EBEC2BA0521}">
      <dgm:prSet/>
      <dgm:spPr/>
      <dgm:t>
        <a:bodyPr/>
        <a:lstStyle/>
        <a:p>
          <a:endParaRPr lang="ru-RU"/>
        </a:p>
      </dgm:t>
    </dgm:pt>
    <dgm:pt modelId="{95E251B0-A0A1-473F-ACEB-CDA812ED406E}" type="sibTrans" cxnId="{05373674-3292-45EA-8886-7EBEC2BA0521}">
      <dgm:prSet/>
      <dgm:spPr/>
      <dgm:t>
        <a:bodyPr/>
        <a:lstStyle/>
        <a:p>
          <a:endParaRPr lang="ru-RU"/>
        </a:p>
      </dgm:t>
    </dgm:pt>
    <dgm:pt modelId="{ECFA9204-87AB-4DC6-8F03-A98AF4DEC088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Скандинавский</a:t>
          </a:r>
          <a:r>
            <a:rPr lang="ru-RU" sz="1800" u="sng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301CB754-0478-4806-82CD-3EE7F9360689}" type="parTrans" cxnId="{FF160EFA-F619-4C13-A463-2D6EAD729329}">
      <dgm:prSet/>
      <dgm:spPr/>
      <dgm:t>
        <a:bodyPr/>
        <a:lstStyle/>
        <a:p>
          <a:endParaRPr lang="ru-RU"/>
        </a:p>
      </dgm:t>
    </dgm:pt>
    <dgm:pt modelId="{BE054CBE-5F7F-4234-A871-D40E51F81A7F}" type="sibTrans" cxnId="{FF160EFA-F619-4C13-A463-2D6EAD729329}">
      <dgm:prSet/>
      <dgm:spPr/>
      <dgm:t>
        <a:bodyPr/>
        <a:lstStyle/>
        <a:p>
          <a:endParaRPr lang="ru-RU"/>
        </a:p>
      </dgm:t>
    </dgm:pt>
    <dgm:pt modelId="{9D2ACF32-8B2B-4CAE-AFC3-0CD8AABF9BAC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Чукотский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CA93C06-B756-4017-9633-20F8B4520F50}" type="parTrans" cxnId="{D13B5553-81E9-4433-9DCA-46271248804B}">
      <dgm:prSet/>
      <dgm:spPr/>
      <dgm:t>
        <a:bodyPr/>
        <a:lstStyle/>
        <a:p>
          <a:endParaRPr lang="ru-RU"/>
        </a:p>
      </dgm:t>
    </dgm:pt>
    <dgm:pt modelId="{3B5CB026-5718-440A-932A-2E27A43EC8A4}" type="sibTrans" cxnId="{D13B5553-81E9-4433-9DCA-46271248804B}">
      <dgm:prSet/>
      <dgm:spPr/>
      <dgm:t>
        <a:bodyPr/>
        <a:lstStyle/>
        <a:p>
          <a:endParaRPr lang="ru-RU"/>
        </a:p>
      </dgm:t>
    </dgm:pt>
    <dgm:pt modelId="{B0BDE127-9FD0-41FC-8593-54B30FB2C37E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Индостан 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38F2FDCF-E5E4-4E7F-97D4-B4BD99DB115D}" type="parTrans" cxnId="{8FAF42C5-BD31-4EE7-BB2A-8958E76175CC}">
      <dgm:prSet/>
      <dgm:spPr/>
      <dgm:t>
        <a:bodyPr/>
        <a:lstStyle/>
        <a:p>
          <a:endParaRPr lang="ru-RU"/>
        </a:p>
      </dgm:t>
    </dgm:pt>
    <dgm:pt modelId="{4D849C4F-422D-4E84-9D05-FD6BC3430D1E}" type="sibTrans" cxnId="{8FAF42C5-BD31-4EE7-BB2A-8958E76175CC}">
      <dgm:prSet/>
      <dgm:spPr/>
      <dgm:t>
        <a:bodyPr/>
        <a:lstStyle/>
        <a:p>
          <a:endParaRPr lang="ru-RU"/>
        </a:p>
      </dgm:t>
    </dgm:pt>
    <dgm:pt modelId="{ADAC49CF-067A-4387-A771-42A204055EC9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Индокитай 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C140E4C-6075-4C9D-97F8-C0C508E6AAE4}" type="parTrans" cxnId="{E0602A90-38D8-4235-B02D-30C3D6E7F4F9}">
      <dgm:prSet/>
      <dgm:spPr/>
      <dgm:t>
        <a:bodyPr/>
        <a:lstStyle/>
        <a:p>
          <a:endParaRPr lang="ru-RU"/>
        </a:p>
      </dgm:t>
    </dgm:pt>
    <dgm:pt modelId="{05E74B18-CFF1-4A31-9F54-B5B8D95C784F}" type="sibTrans" cxnId="{E0602A90-38D8-4235-B02D-30C3D6E7F4F9}">
      <dgm:prSet/>
      <dgm:spPr/>
      <dgm:t>
        <a:bodyPr/>
        <a:lstStyle/>
        <a:p>
          <a:endParaRPr lang="ru-RU"/>
        </a:p>
      </dgm:t>
    </dgm:pt>
    <dgm:pt modelId="{5A67DDD0-2B04-4BDF-88CB-38E91C1F2689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Корея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2B13037B-4FCA-43B0-9285-4288AE7FE51C}" type="parTrans" cxnId="{20B71E7E-2531-4854-8E6E-4110FEB2F4B2}">
      <dgm:prSet/>
      <dgm:spPr/>
      <dgm:t>
        <a:bodyPr/>
        <a:lstStyle/>
        <a:p>
          <a:endParaRPr lang="ru-RU"/>
        </a:p>
      </dgm:t>
    </dgm:pt>
    <dgm:pt modelId="{9731AEE7-B36B-4B33-8FDD-4B340C96C03E}" type="sibTrans" cxnId="{20B71E7E-2531-4854-8E6E-4110FEB2F4B2}">
      <dgm:prSet/>
      <dgm:spPr/>
      <dgm:t>
        <a:bodyPr/>
        <a:lstStyle/>
        <a:p>
          <a:endParaRPr lang="ru-RU"/>
        </a:p>
      </dgm:t>
    </dgm:pt>
    <dgm:pt modelId="{01BFB686-D695-42E5-8ED5-A3F3EAA7E12E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Балтийское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B86937B4-9DED-426A-A612-AFBB1DF51303}" type="parTrans" cxnId="{86C4E737-4261-4D0E-A1A3-B0952A0C43D5}">
      <dgm:prSet/>
      <dgm:spPr/>
      <dgm:t>
        <a:bodyPr/>
        <a:lstStyle/>
        <a:p>
          <a:endParaRPr lang="ru-RU"/>
        </a:p>
      </dgm:t>
    </dgm:pt>
    <dgm:pt modelId="{F2C0B17C-1678-4231-94EF-0F7D6245DC20}" type="sibTrans" cxnId="{86C4E737-4261-4D0E-A1A3-B0952A0C43D5}">
      <dgm:prSet/>
      <dgm:spPr/>
      <dgm:t>
        <a:bodyPr/>
        <a:lstStyle/>
        <a:p>
          <a:endParaRPr lang="ru-RU"/>
        </a:p>
      </dgm:t>
    </dgm:pt>
    <dgm:pt modelId="{78AB2455-8031-4200-BAE7-A0F0F624D7C7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Северное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01127F9B-134C-41FE-A874-B245B64C5734}" type="parTrans" cxnId="{9A9111EE-17CD-49E7-AC8F-83E449B717AA}">
      <dgm:prSet/>
      <dgm:spPr/>
      <dgm:t>
        <a:bodyPr/>
        <a:lstStyle/>
        <a:p>
          <a:endParaRPr lang="ru-RU"/>
        </a:p>
      </dgm:t>
    </dgm:pt>
    <dgm:pt modelId="{21BE941C-42F7-46DC-98F0-BA7367E76A84}" type="sibTrans" cxnId="{9A9111EE-17CD-49E7-AC8F-83E449B717AA}">
      <dgm:prSet/>
      <dgm:spPr/>
      <dgm:t>
        <a:bodyPr/>
        <a:lstStyle/>
        <a:p>
          <a:endParaRPr lang="ru-RU"/>
        </a:p>
      </dgm:t>
    </dgm:pt>
    <dgm:pt modelId="{CDD4CCFF-F000-4FBA-96B6-5249EAD010B9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Аравийское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2848D68-D364-4E98-BE21-3A663033AA69}" type="parTrans" cxnId="{4F2940F8-0C46-41B3-933C-3E6C95C0031E}">
      <dgm:prSet/>
      <dgm:spPr/>
      <dgm:t>
        <a:bodyPr/>
        <a:lstStyle/>
        <a:p>
          <a:endParaRPr lang="ru-RU"/>
        </a:p>
      </dgm:t>
    </dgm:pt>
    <dgm:pt modelId="{164DDBF9-EFDD-4238-8089-300367EFDF1C}" type="sibTrans" cxnId="{4F2940F8-0C46-41B3-933C-3E6C95C0031E}">
      <dgm:prSet/>
      <dgm:spPr/>
      <dgm:t>
        <a:bodyPr/>
        <a:lstStyle/>
        <a:p>
          <a:endParaRPr lang="ru-RU"/>
        </a:p>
      </dgm:t>
    </dgm:pt>
    <dgm:pt modelId="{AA0E8DFE-0257-45AE-B92A-BAA85927FE67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Японское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69FAF5F3-EC73-4DDF-B032-B821D6CDDF10}" type="parTrans" cxnId="{2EACC32B-4026-4482-AB4C-65F3BCFB4FA3}">
      <dgm:prSet/>
      <dgm:spPr/>
      <dgm:t>
        <a:bodyPr/>
        <a:lstStyle/>
        <a:p>
          <a:endParaRPr lang="ru-RU"/>
        </a:p>
      </dgm:t>
    </dgm:pt>
    <dgm:pt modelId="{D5944BC8-4240-4959-87B7-8192571D8287}" type="sibTrans" cxnId="{2EACC32B-4026-4482-AB4C-65F3BCFB4FA3}">
      <dgm:prSet/>
      <dgm:spPr/>
      <dgm:t>
        <a:bodyPr/>
        <a:lstStyle/>
        <a:p>
          <a:endParaRPr lang="ru-RU"/>
        </a:p>
      </dgm:t>
    </dgm:pt>
    <dgm:pt modelId="{2F8E502D-6DBE-49F5-B6A1-884BE8FB98C6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Финский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437F9D59-25FB-45B0-AD6C-B1AAAC19A127}" type="parTrans" cxnId="{D3BC1534-70B8-4EF9-BB37-742CD1EBEF74}">
      <dgm:prSet/>
      <dgm:spPr/>
      <dgm:t>
        <a:bodyPr/>
        <a:lstStyle/>
        <a:p>
          <a:endParaRPr lang="ru-RU"/>
        </a:p>
      </dgm:t>
    </dgm:pt>
    <dgm:pt modelId="{C5F8390C-66C3-4E44-A366-934A475AD8D1}" type="sibTrans" cxnId="{D3BC1534-70B8-4EF9-BB37-742CD1EBEF74}">
      <dgm:prSet/>
      <dgm:spPr/>
      <dgm:t>
        <a:bodyPr/>
        <a:lstStyle/>
        <a:p>
          <a:endParaRPr lang="ru-RU"/>
        </a:p>
      </dgm:t>
    </dgm:pt>
    <dgm:pt modelId="{E030F550-3C1C-4C99-A191-577F73BB0474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Босфор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B63ABDFA-0E25-4848-8886-1AC8DA2182BB}" type="parTrans" cxnId="{68D4A481-1202-4D2A-8142-2799BB0A16D0}">
      <dgm:prSet/>
      <dgm:spPr/>
      <dgm:t>
        <a:bodyPr/>
        <a:lstStyle/>
        <a:p>
          <a:endParaRPr lang="ru-RU"/>
        </a:p>
      </dgm:t>
    </dgm:pt>
    <dgm:pt modelId="{E17FFC19-D26E-449E-9FBD-CD9DFD9EC37D}" type="sibTrans" cxnId="{68D4A481-1202-4D2A-8142-2799BB0A16D0}">
      <dgm:prSet/>
      <dgm:spPr/>
      <dgm:t>
        <a:bodyPr/>
        <a:lstStyle/>
        <a:p>
          <a:endParaRPr lang="ru-RU"/>
        </a:p>
      </dgm:t>
    </dgm:pt>
    <dgm:pt modelId="{0C33A03E-CDD7-4FC3-8778-1B6FBBC3A60D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Малаккский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7837A3E-7CBA-42A1-9A16-6FE89A46A5EE}" type="parTrans" cxnId="{BCEA00E6-2597-4BBD-A05E-307DF8155D95}">
      <dgm:prSet/>
      <dgm:spPr/>
      <dgm:t>
        <a:bodyPr/>
        <a:lstStyle/>
        <a:p>
          <a:endParaRPr lang="ru-RU"/>
        </a:p>
      </dgm:t>
    </dgm:pt>
    <dgm:pt modelId="{8E997810-B811-48C1-A11C-3089DB18D369}" type="sibTrans" cxnId="{BCEA00E6-2597-4BBD-A05E-307DF8155D95}">
      <dgm:prSet/>
      <dgm:spPr/>
      <dgm:t>
        <a:bodyPr/>
        <a:lstStyle/>
        <a:p>
          <a:endParaRPr lang="ru-RU"/>
        </a:p>
      </dgm:t>
    </dgm:pt>
    <dgm:pt modelId="{89F94B0A-5F34-44EA-A680-A8A0FCE33889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Новая Земля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E09C7FDF-8C0A-4D5D-A9A3-AAF3C10CD319}" type="parTrans" cxnId="{E74F4054-43A0-4584-A565-7B41CA807A21}">
      <dgm:prSet/>
      <dgm:spPr/>
      <dgm:t>
        <a:bodyPr/>
        <a:lstStyle/>
        <a:p>
          <a:endParaRPr lang="ru-RU"/>
        </a:p>
      </dgm:t>
    </dgm:pt>
    <dgm:pt modelId="{DA62C4CB-14E0-4C68-9787-1C3D06D24CAF}" type="sibTrans" cxnId="{E74F4054-43A0-4584-A565-7B41CA807A21}">
      <dgm:prSet/>
      <dgm:spPr/>
      <dgm:t>
        <a:bodyPr/>
        <a:lstStyle/>
        <a:p>
          <a:endParaRPr lang="ru-RU"/>
        </a:p>
      </dgm:t>
    </dgm:pt>
    <dgm:pt modelId="{B66FA58D-E12D-44C9-9150-DF053277EA01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Новосибирские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17DE314-337D-4EFF-9355-88DF73F4D8A3}" type="parTrans" cxnId="{1D7FDDB6-8D65-418E-898E-48748A4A7BC5}">
      <dgm:prSet/>
      <dgm:spPr/>
      <dgm:t>
        <a:bodyPr/>
        <a:lstStyle/>
        <a:p>
          <a:endParaRPr lang="ru-RU"/>
        </a:p>
      </dgm:t>
    </dgm:pt>
    <dgm:pt modelId="{57E8C4A4-C1A8-4549-A382-B4F4A57BFD21}" type="sibTrans" cxnId="{1D7FDDB6-8D65-418E-898E-48748A4A7BC5}">
      <dgm:prSet/>
      <dgm:spPr/>
      <dgm:t>
        <a:bodyPr/>
        <a:lstStyle/>
        <a:p>
          <a:endParaRPr lang="ru-RU"/>
        </a:p>
      </dgm:t>
    </dgm:pt>
    <dgm:pt modelId="{3E9763EA-9BDF-4367-A96D-C977FFBF84E1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Шри-Ланка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60E4EFB3-A30D-4DE6-A956-95A1AC66A485}" type="parTrans" cxnId="{64C98A2B-EEF8-4D88-A599-23C37E12F3B4}">
      <dgm:prSet/>
      <dgm:spPr/>
      <dgm:t>
        <a:bodyPr/>
        <a:lstStyle/>
        <a:p>
          <a:endParaRPr lang="ru-RU"/>
        </a:p>
      </dgm:t>
    </dgm:pt>
    <dgm:pt modelId="{5F937DDB-E1F8-44A4-9309-D3450AA5988E}" type="sibTrans" cxnId="{64C98A2B-EEF8-4D88-A599-23C37E12F3B4}">
      <dgm:prSet/>
      <dgm:spPr/>
      <dgm:t>
        <a:bodyPr/>
        <a:lstStyle/>
        <a:p>
          <a:endParaRPr lang="ru-RU"/>
        </a:p>
      </dgm:t>
    </dgm:pt>
    <dgm:pt modelId="{C13E193B-3847-4B88-B1A0-8C25098857FF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Филиппинские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7FF22426-B63D-49A2-B178-633F147C6228}" type="parTrans" cxnId="{20FAC084-F064-4E64-85BF-8131F7DC144D}">
      <dgm:prSet/>
      <dgm:spPr/>
      <dgm:t>
        <a:bodyPr/>
        <a:lstStyle/>
        <a:p>
          <a:endParaRPr lang="ru-RU"/>
        </a:p>
      </dgm:t>
    </dgm:pt>
    <dgm:pt modelId="{7810669C-ECEA-4533-BF4D-6C5AB7EB01FA}" type="sibTrans" cxnId="{20FAC084-F064-4E64-85BF-8131F7DC144D}">
      <dgm:prSet/>
      <dgm:spPr/>
      <dgm:t>
        <a:bodyPr/>
        <a:lstStyle/>
        <a:p>
          <a:endParaRPr lang="ru-RU"/>
        </a:p>
      </dgm:t>
    </dgm:pt>
    <dgm:pt modelId="{25E40298-E5C0-43E9-B3C3-3DC917528A16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Большие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Зондские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44B074CB-6869-489C-B632-4F96960313A9}" type="parTrans" cxnId="{7BBF4E2C-45EA-4485-8D4C-DA8944D437A5}">
      <dgm:prSet/>
      <dgm:spPr/>
      <dgm:t>
        <a:bodyPr/>
        <a:lstStyle/>
        <a:p>
          <a:endParaRPr lang="ru-RU"/>
        </a:p>
      </dgm:t>
    </dgm:pt>
    <dgm:pt modelId="{2FBA2EEC-9B1B-46B2-96DA-38F9B88EE473}" type="sibTrans" cxnId="{7BBF4E2C-45EA-4485-8D4C-DA8944D437A5}">
      <dgm:prSet/>
      <dgm:spPr/>
      <dgm:t>
        <a:bodyPr/>
        <a:lstStyle/>
        <a:p>
          <a:endParaRPr lang="ru-RU"/>
        </a:p>
      </dgm:t>
    </dgm:pt>
    <dgm:pt modelId="{90AB238E-6285-4B1A-BBDB-0457C3A37651}" type="pres">
      <dgm:prSet presAssocID="{876C8C81-8832-49F9-A07D-41D097601D8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D4C52E-086C-48B4-A41F-CC828131DCC3}" type="pres">
      <dgm:prSet presAssocID="{441648AF-BF85-4AA3-A4FD-6B7C26F95526}" presName="compNode" presStyleCnt="0"/>
      <dgm:spPr/>
    </dgm:pt>
    <dgm:pt modelId="{A3431B89-32A8-441D-9319-FCB5E603590A}" type="pres">
      <dgm:prSet presAssocID="{441648AF-BF85-4AA3-A4FD-6B7C26F95526}" presName="aNode" presStyleLbl="bgShp" presStyleIdx="0" presStyleCnt="4" custLinFactNeighborX="-52074" custLinFactNeighborY="-29412"/>
      <dgm:spPr/>
      <dgm:t>
        <a:bodyPr/>
        <a:lstStyle/>
        <a:p>
          <a:endParaRPr lang="ru-RU"/>
        </a:p>
      </dgm:t>
    </dgm:pt>
    <dgm:pt modelId="{F544FE5C-65D4-4EDD-A0E1-C1E078A90EB3}" type="pres">
      <dgm:prSet presAssocID="{441648AF-BF85-4AA3-A4FD-6B7C26F95526}" presName="textNode" presStyleLbl="bgShp" presStyleIdx="0" presStyleCnt="4"/>
      <dgm:spPr/>
      <dgm:t>
        <a:bodyPr/>
        <a:lstStyle/>
        <a:p>
          <a:endParaRPr lang="ru-RU"/>
        </a:p>
      </dgm:t>
    </dgm:pt>
    <dgm:pt modelId="{8FA49613-CCD8-437C-864C-BB186DE1FBE7}" type="pres">
      <dgm:prSet presAssocID="{441648AF-BF85-4AA3-A4FD-6B7C26F95526}" presName="compChildNode" presStyleCnt="0"/>
      <dgm:spPr/>
    </dgm:pt>
    <dgm:pt modelId="{6CA65845-047C-415B-9499-9024A3821DC9}" type="pres">
      <dgm:prSet presAssocID="{441648AF-BF85-4AA3-A4FD-6B7C26F95526}" presName="theInnerList" presStyleCnt="0"/>
      <dgm:spPr/>
    </dgm:pt>
    <dgm:pt modelId="{B7DE5733-4C68-48CD-A901-538EB5EC42D8}" type="pres">
      <dgm:prSet presAssocID="{CF19F024-A1D2-40E5-A40F-CB8EA1763EE9}" presName="childNode" presStyleLbl="node1" presStyleIdx="0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C6782F-8B8E-4616-9BF2-2E6456135642}" type="pres">
      <dgm:prSet presAssocID="{CF19F024-A1D2-40E5-A40F-CB8EA1763EE9}" presName="aSpace2" presStyleCnt="0"/>
      <dgm:spPr/>
    </dgm:pt>
    <dgm:pt modelId="{95297C3E-028E-42C5-A4E2-DF4BBE4851EB}" type="pres">
      <dgm:prSet presAssocID="{01BFB686-D695-42E5-8ED5-A3F3EAA7E12E}" presName="childNode" presStyleLbl="node1" presStyleIdx="1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714582-BC76-48E8-8AE3-95F31F57CE46}" type="pres">
      <dgm:prSet presAssocID="{01BFB686-D695-42E5-8ED5-A3F3EAA7E12E}" presName="aSpace2" presStyleCnt="0"/>
      <dgm:spPr/>
    </dgm:pt>
    <dgm:pt modelId="{73FF5B88-D843-4568-A010-4063624D516C}" type="pres">
      <dgm:prSet presAssocID="{78AB2455-8031-4200-BAE7-A0F0F624D7C7}" presName="childNode" presStyleLbl="node1" presStyleIdx="2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839C38-4846-4193-8F84-00CE396B0A7D}" type="pres">
      <dgm:prSet presAssocID="{78AB2455-8031-4200-BAE7-A0F0F624D7C7}" presName="aSpace2" presStyleCnt="0"/>
      <dgm:spPr/>
    </dgm:pt>
    <dgm:pt modelId="{5C1CDA1F-6B17-4B76-AB14-CDD50C2A461C}" type="pres">
      <dgm:prSet presAssocID="{CDD4CCFF-F000-4FBA-96B6-5249EAD010B9}" presName="childNode" presStyleLbl="node1" presStyleIdx="3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316D87-D135-436B-973C-4B10D842ABD7}" type="pres">
      <dgm:prSet presAssocID="{CDD4CCFF-F000-4FBA-96B6-5249EAD010B9}" presName="aSpace2" presStyleCnt="0"/>
      <dgm:spPr/>
    </dgm:pt>
    <dgm:pt modelId="{56B100B4-0B9F-4F42-91B6-3C05070219E8}" type="pres">
      <dgm:prSet presAssocID="{AA0E8DFE-0257-45AE-B92A-BAA85927FE67}" presName="childNode" presStyleLbl="node1" presStyleIdx="4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004EFF-6DB6-449A-BA5B-0705A71F2184}" type="pres">
      <dgm:prSet presAssocID="{441648AF-BF85-4AA3-A4FD-6B7C26F95526}" presName="aSpace" presStyleCnt="0"/>
      <dgm:spPr/>
    </dgm:pt>
    <dgm:pt modelId="{1FB4FB35-59A0-4F73-BDB2-F06129862CD5}" type="pres">
      <dgm:prSet presAssocID="{86E52CAF-47C9-4CAE-8C0F-2841FF9F42AC}" presName="compNode" presStyleCnt="0"/>
      <dgm:spPr/>
    </dgm:pt>
    <dgm:pt modelId="{B5B98297-335B-4910-B01F-049953989481}" type="pres">
      <dgm:prSet presAssocID="{86E52CAF-47C9-4CAE-8C0F-2841FF9F42AC}" presName="aNode" presStyleLbl="bgShp" presStyleIdx="1" presStyleCnt="4"/>
      <dgm:spPr/>
      <dgm:t>
        <a:bodyPr/>
        <a:lstStyle/>
        <a:p>
          <a:endParaRPr lang="ru-RU"/>
        </a:p>
      </dgm:t>
    </dgm:pt>
    <dgm:pt modelId="{D0AD2D18-37AB-4423-ADA3-48A1F55775E7}" type="pres">
      <dgm:prSet presAssocID="{86E52CAF-47C9-4CAE-8C0F-2841FF9F42AC}" presName="textNode" presStyleLbl="bgShp" presStyleIdx="1" presStyleCnt="4"/>
      <dgm:spPr/>
      <dgm:t>
        <a:bodyPr/>
        <a:lstStyle/>
        <a:p>
          <a:endParaRPr lang="ru-RU"/>
        </a:p>
      </dgm:t>
    </dgm:pt>
    <dgm:pt modelId="{0CDBFDE0-7B4E-4FCD-81F2-EF26867FB4D3}" type="pres">
      <dgm:prSet presAssocID="{86E52CAF-47C9-4CAE-8C0F-2841FF9F42AC}" presName="compChildNode" presStyleCnt="0"/>
      <dgm:spPr/>
    </dgm:pt>
    <dgm:pt modelId="{A22B7B70-E561-45B9-83CF-2A4FDE7866ED}" type="pres">
      <dgm:prSet presAssocID="{86E52CAF-47C9-4CAE-8C0F-2841FF9F42AC}" presName="theInnerList" presStyleCnt="0"/>
      <dgm:spPr/>
    </dgm:pt>
    <dgm:pt modelId="{A3A8EE66-3225-4026-94DD-2D99FE31C132}" type="pres">
      <dgm:prSet presAssocID="{E4406CDE-0CF5-44B0-B583-64D495EC1A35}" presName="childNode" presStyleLbl="node1" presStyleIdx="5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56B327-4EF5-496E-91FA-853F0DC8A1A0}" type="pres">
      <dgm:prSet presAssocID="{E4406CDE-0CF5-44B0-B583-64D495EC1A35}" presName="aSpace2" presStyleCnt="0"/>
      <dgm:spPr/>
    </dgm:pt>
    <dgm:pt modelId="{D0B9D7FD-09CB-4068-9AEB-35300550911A}" type="pres">
      <dgm:prSet presAssocID="{8B28F001-22FF-4FEA-9311-A839721A793B}" presName="childNode" presStyleLbl="node1" presStyleIdx="6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7259D2-C5F5-4B0E-952A-4470EE56CDF7}" type="pres">
      <dgm:prSet presAssocID="{8B28F001-22FF-4FEA-9311-A839721A793B}" presName="aSpace2" presStyleCnt="0"/>
      <dgm:spPr/>
    </dgm:pt>
    <dgm:pt modelId="{56BAFAB1-653E-4407-985C-5DA94000AD1C}" type="pres">
      <dgm:prSet presAssocID="{ECFA9204-87AB-4DC6-8F03-A98AF4DEC088}" presName="childNode" presStyleLbl="node1" presStyleIdx="7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1BB62B-2845-444F-AFFD-9B2410F1C11B}" type="pres">
      <dgm:prSet presAssocID="{ECFA9204-87AB-4DC6-8F03-A98AF4DEC088}" presName="aSpace2" presStyleCnt="0"/>
      <dgm:spPr/>
    </dgm:pt>
    <dgm:pt modelId="{FA5C3AB0-2371-4006-A5D2-2EA24CAAD0F6}" type="pres">
      <dgm:prSet presAssocID="{9D2ACF32-8B2B-4CAE-AFC3-0CD8AABF9BAC}" presName="childNode" presStyleLbl="node1" presStyleIdx="8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9B104D-C3A8-4467-B42A-3A0DB1B99CE8}" type="pres">
      <dgm:prSet presAssocID="{9D2ACF32-8B2B-4CAE-AFC3-0CD8AABF9BAC}" presName="aSpace2" presStyleCnt="0"/>
      <dgm:spPr/>
    </dgm:pt>
    <dgm:pt modelId="{C07B9756-D10C-4E69-A9B1-553A12D6FA9A}" type="pres">
      <dgm:prSet presAssocID="{B0BDE127-9FD0-41FC-8593-54B30FB2C37E}" presName="childNode" presStyleLbl="node1" presStyleIdx="9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E22BC6-7766-4DFF-878F-3BCBB663C32B}" type="pres">
      <dgm:prSet presAssocID="{B0BDE127-9FD0-41FC-8593-54B30FB2C37E}" presName="aSpace2" presStyleCnt="0"/>
      <dgm:spPr/>
    </dgm:pt>
    <dgm:pt modelId="{154D3F37-859F-454C-939E-913285C86BD4}" type="pres">
      <dgm:prSet presAssocID="{ADAC49CF-067A-4387-A771-42A204055EC9}" presName="childNode" presStyleLbl="node1" presStyleIdx="10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453D98-5DDB-428F-9A77-483A263CF9DE}" type="pres">
      <dgm:prSet presAssocID="{ADAC49CF-067A-4387-A771-42A204055EC9}" presName="aSpace2" presStyleCnt="0"/>
      <dgm:spPr/>
    </dgm:pt>
    <dgm:pt modelId="{70E542D4-DFEB-4DE6-9ACC-B5DAEFE425D0}" type="pres">
      <dgm:prSet presAssocID="{5A67DDD0-2B04-4BDF-88CB-38E91C1F2689}" presName="childNode" presStyleLbl="node1" presStyleIdx="11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018209-4AD4-4AE0-A15F-AD9AF4E8C5EC}" type="pres">
      <dgm:prSet presAssocID="{86E52CAF-47C9-4CAE-8C0F-2841FF9F42AC}" presName="aSpace" presStyleCnt="0"/>
      <dgm:spPr/>
    </dgm:pt>
    <dgm:pt modelId="{D7B80790-A1DE-4670-A78E-FBFC30BDB686}" type="pres">
      <dgm:prSet presAssocID="{4BD1F225-AC78-4B91-9870-B59721E07762}" presName="compNode" presStyleCnt="0"/>
      <dgm:spPr/>
    </dgm:pt>
    <dgm:pt modelId="{15ECC5C4-F348-4A3C-931B-D5484020455E}" type="pres">
      <dgm:prSet presAssocID="{4BD1F225-AC78-4B91-9870-B59721E07762}" presName="aNode" presStyleLbl="bgShp" presStyleIdx="2" presStyleCnt="4"/>
      <dgm:spPr/>
      <dgm:t>
        <a:bodyPr/>
        <a:lstStyle/>
        <a:p>
          <a:endParaRPr lang="ru-RU"/>
        </a:p>
      </dgm:t>
    </dgm:pt>
    <dgm:pt modelId="{5EC96771-5B1F-4ED9-A9DD-2755CE8C183E}" type="pres">
      <dgm:prSet presAssocID="{4BD1F225-AC78-4B91-9870-B59721E07762}" presName="textNode" presStyleLbl="bgShp" presStyleIdx="2" presStyleCnt="4"/>
      <dgm:spPr/>
      <dgm:t>
        <a:bodyPr/>
        <a:lstStyle/>
        <a:p>
          <a:endParaRPr lang="ru-RU"/>
        </a:p>
      </dgm:t>
    </dgm:pt>
    <dgm:pt modelId="{45213887-6051-4180-AB47-F6E4A066E06D}" type="pres">
      <dgm:prSet presAssocID="{4BD1F225-AC78-4B91-9870-B59721E07762}" presName="compChildNode" presStyleCnt="0"/>
      <dgm:spPr/>
    </dgm:pt>
    <dgm:pt modelId="{DC23A394-963A-4AC1-B473-20848C3BEBFE}" type="pres">
      <dgm:prSet presAssocID="{4BD1F225-AC78-4B91-9870-B59721E07762}" presName="theInnerList" presStyleCnt="0"/>
      <dgm:spPr/>
    </dgm:pt>
    <dgm:pt modelId="{421E1BD3-B324-4676-ABEE-981E9BA1C0D1}" type="pres">
      <dgm:prSet presAssocID="{2F8E502D-6DBE-49F5-B6A1-884BE8FB98C6}" presName="childNode" presStyleLbl="node1" presStyleIdx="12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D28FA-FE91-407B-9298-2C95AD9E61AB}" type="pres">
      <dgm:prSet presAssocID="{2F8E502D-6DBE-49F5-B6A1-884BE8FB98C6}" presName="aSpace2" presStyleCnt="0"/>
      <dgm:spPr/>
    </dgm:pt>
    <dgm:pt modelId="{58EE794B-F464-48FB-B1CE-CE4AD66557B5}" type="pres">
      <dgm:prSet presAssocID="{E030F550-3C1C-4C99-A191-577F73BB0474}" presName="childNode" presStyleLbl="node1" presStyleIdx="13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51DCB-4985-47E3-962B-1134E0FD4D03}" type="pres">
      <dgm:prSet presAssocID="{E030F550-3C1C-4C99-A191-577F73BB0474}" presName="aSpace2" presStyleCnt="0"/>
      <dgm:spPr/>
    </dgm:pt>
    <dgm:pt modelId="{2B8B3E34-71F5-4890-AC6B-3C68E1D0E1A6}" type="pres">
      <dgm:prSet presAssocID="{0C33A03E-CDD7-4FC3-8778-1B6FBBC3A60D}" presName="childNode" presStyleLbl="node1" presStyleIdx="14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8935FB-DBF3-4C37-808D-7141193161D3}" type="pres">
      <dgm:prSet presAssocID="{4BD1F225-AC78-4B91-9870-B59721E07762}" presName="aSpace" presStyleCnt="0"/>
      <dgm:spPr/>
    </dgm:pt>
    <dgm:pt modelId="{177B4A8D-B747-4F7E-889F-17F4109EBFD3}" type="pres">
      <dgm:prSet presAssocID="{A198823F-23CC-46F1-A5E2-2A3B81BB2C91}" presName="compNode" presStyleCnt="0"/>
      <dgm:spPr/>
    </dgm:pt>
    <dgm:pt modelId="{5818289C-89B6-4360-9EB6-D4EE8322992A}" type="pres">
      <dgm:prSet presAssocID="{A198823F-23CC-46F1-A5E2-2A3B81BB2C91}" presName="aNode" presStyleLbl="bgShp" presStyleIdx="3" presStyleCnt="4" custLinFactNeighborX="102" custLinFactNeighborY="2941"/>
      <dgm:spPr/>
      <dgm:t>
        <a:bodyPr/>
        <a:lstStyle/>
        <a:p>
          <a:endParaRPr lang="ru-RU"/>
        </a:p>
      </dgm:t>
    </dgm:pt>
    <dgm:pt modelId="{1ECEC9F6-F10E-4E81-9CFE-32335CEDE411}" type="pres">
      <dgm:prSet presAssocID="{A198823F-23CC-46F1-A5E2-2A3B81BB2C91}" presName="textNode" presStyleLbl="bgShp" presStyleIdx="3" presStyleCnt="4"/>
      <dgm:spPr/>
      <dgm:t>
        <a:bodyPr/>
        <a:lstStyle/>
        <a:p>
          <a:endParaRPr lang="ru-RU"/>
        </a:p>
      </dgm:t>
    </dgm:pt>
    <dgm:pt modelId="{5DF02668-60B9-488F-8667-B8F4DF91DA89}" type="pres">
      <dgm:prSet presAssocID="{A198823F-23CC-46F1-A5E2-2A3B81BB2C91}" presName="compChildNode" presStyleCnt="0"/>
      <dgm:spPr/>
    </dgm:pt>
    <dgm:pt modelId="{91DFACEE-F039-4636-A1BA-87B8CC1005E2}" type="pres">
      <dgm:prSet presAssocID="{A198823F-23CC-46F1-A5E2-2A3B81BB2C91}" presName="theInnerList" presStyleCnt="0"/>
      <dgm:spPr/>
    </dgm:pt>
    <dgm:pt modelId="{11771C7A-FB12-4EFA-AC0B-4C1E476508D6}" type="pres">
      <dgm:prSet presAssocID="{89F94B0A-5F34-44EA-A680-A8A0FCE33889}" presName="childNode" presStyleLbl="node1" presStyleIdx="15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89226A-F1AF-49A0-B7AF-37EDFFA613B2}" type="pres">
      <dgm:prSet presAssocID="{89F94B0A-5F34-44EA-A680-A8A0FCE33889}" presName="aSpace2" presStyleCnt="0"/>
      <dgm:spPr/>
    </dgm:pt>
    <dgm:pt modelId="{7CC5622D-D4C2-42AB-A2C9-B1E77B448EBB}" type="pres">
      <dgm:prSet presAssocID="{B66FA58D-E12D-44C9-9150-DF053277EA01}" presName="childNode" presStyleLbl="node1" presStyleIdx="16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87DF3F-17E2-4223-AF85-9B8D058D635D}" type="pres">
      <dgm:prSet presAssocID="{B66FA58D-E12D-44C9-9150-DF053277EA01}" presName="aSpace2" presStyleCnt="0"/>
      <dgm:spPr/>
    </dgm:pt>
    <dgm:pt modelId="{3B47D26E-293A-4DE4-80EE-055B2470353E}" type="pres">
      <dgm:prSet presAssocID="{3E9763EA-9BDF-4367-A96D-C977FFBF84E1}" presName="childNode" presStyleLbl="node1" presStyleIdx="17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0A4C6C-B972-43F6-8298-5D7487227B41}" type="pres">
      <dgm:prSet presAssocID="{3E9763EA-9BDF-4367-A96D-C977FFBF84E1}" presName="aSpace2" presStyleCnt="0"/>
      <dgm:spPr/>
    </dgm:pt>
    <dgm:pt modelId="{024AA0F6-7276-41D5-9A5B-CB62155EF082}" type="pres">
      <dgm:prSet presAssocID="{C13E193B-3847-4B88-B1A0-8C25098857FF}" presName="childNode" presStyleLbl="node1" presStyleIdx="18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C044D7-0C34-4C79-9F1D-384B9C743C8C}" type="pres">
      <dgm:prSet presAssocID="{C13E193B-3847-4B88-B1A0-8C25098857FF}" presName="aSpace2" presStyleCnt="0"/>
      <dgm:spPr/>
    </dgm:pt>
    <dgm:pt modelId="{E1734B61-570C-452B-8CC9-CBC53C91537B}" type="pres">
      <dgm:prSet presAssocID="{25E40298-E5C0-43E9-B3C3-3DC917528A16}" presName="childNode" presStyleLbl="node1" presStyleIdx="19" presStyleCnt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6524CA-29B1-4C7A-9169-AC21FC9DD23E}" type="presOf" srcId="{3E9763EA-9BDF-4367-A96D-C977FFBF84E1}" destId="{3B47D26E-293A-4DE4-80EE-055B2470353E}" srcOrd="0" destOrd="0" presId="urn:microsoft.com/office/officeart/2005/8/layout/lProcess2"/>
    <dgm:cxn modelId="{D13B5553-81E9-4433-9DCA-46271248804B}" srcId="{86E52CAF-47C9-4CAE-8C0F-2841FF9F42AC}" destId="{9D2ACF32-8B2B-4CAE-AFC3-0CD8AABF9BAC}" srcOrd="3" destOrd="0" parTransId="{8CA93C06-B756-4017-9633-20F8B4520F50}" sibTransId="{3B5CB026-5718-440A-932A-2E27A43EC8A4}"/>
    <dgm:cxn modelId="{BCEA00E6-2597-4BBD-A05E-307DF8155D95}" srcId="{4BD1F225-AC78-4B91-9870-B59721E07762}" destId="{0C33A03E-CDD7-4FC3-8778-1B6FBBC3A60D}" srcOrd="2" destOrd="0" parTransId="{87837A3E-7CBA-42A1-9A16-6FE89A46A5EE}" sibTransId="{8E997810-B811-48C1-A11C-3089DB18D369}"/>
    <dgm:cxn modelId="{D5CEBA1F-464B-4999-A8D3-5802514BD0AF}" type="presOf" srcId="{441648AF-BF85-4AA3-A4FD-6B7C26F95526}" destId="{A3431B89-32A8-441D-9319-FCB5E603590A}" srcOrd="0" destOrd="0" presId="urn:microsoft.com/office/officeart/2005/8/layout/lProcess2"/>
    <dgm:cxn modelId="{8FAF42C5-BD31-4EE7-BB2A-8958E76175CC}" srcId="{86E52CAF-47C9-4CAE-8C0F-2841FF9F42AC}" destId="{B0BDE127-9FD0-41FC-8593-54B30FB2C37E}" srcOrd="4" destOrd="0" parTransId="{38F2FDCF-E5E4-4E7F-97D4-B4BD99DB115D}" sibTransId="{4D849C4F-422D-4E84-9D05-FD6BC3430D1E}"/>
    <dgm:cxn modelId="{64C98A2B-EEF8-4D88-A599-23C37E12F3B4}" srcId="{A198823F-23CC-46F1-A5E2-2A3B81BB2C91}" destId="{3E9763EA-9BDF-4367-A96D-C977FFBF84E1}" srcOrd="2" destOrd="0" parTransId="{60E4EFB3-A30D-4DE6-A956-95A1AC66A485}" sibTransId="{5F937DDB-E1F8-44A4-9309-D3450AA5988E}"/>
    <dgm:cxn modelId="{AD672832-0FCE-46CB-9528-6A44E0545B28}" type="presOf" srcId="{B66FA58D-E12D-44C9-9150-DF053277EA01}" destId="{7CC5622D-D4C2-42AB-A2C9-B1E77B448EBB}" srcOrd="0" destOrd="0" presId="urn:microsoft.com/office/officeart/2005/8/layout/lProcess2"/>
    <dgm:cxn modelId="{A39E1F39-16AD-4782-9BBD-6E7422F0F214}" type="presOf" srcId="{2F8E502D-6DBE-49F5-B6A1-884BE8FB98C6}" destId="{421E1BD3-B324-4676-ABEE-981E9BA1C0D1}" srcOrd="0" destOrd="0" presId="urn:microsoft.com/office/officeart/2005/8/layout/lProcess2"/>
    <dgm:cxn modelId="{4F2940F8-0C46-41B3-933C-3E6C95C0031E}" srcId="{441648AF-BF85-4AA3-A4FD-6B7C26F95526}" destId="{CDD4CCFF-F000-4FBA-96B6-5249EAD010B9}" srcOrd="3" destOrd="0" parTransId="{82848D68-D364-4E98-BE21-3A663033AA69}" sibTransId="{164DDBF9-EFDD-4238-8089-300367EFDF1C}"/>
    <dgm:cxn modelId="{E7E5E078-5999-4F5B-A000-66422F809C44}" type="presOf" srcId="{0C33A03E-CDD7-4FC3-8778-1B6FBBC3A60D}" destId="{2B8B3E34-71F5-4890-AC6B-3C68E1D0E1A6}" srcOrd="0" destOrd="0" presId="urn:microsoft.com/office/officeart/2005/8/layout/lProcess2"/>
    <dgm:cxn modelId="{20B71E7E-2531-4854-8E6E-4110FEB2F4B2}" srcId="{86E52CAF-47C9-4CAE-8C0F-2841FF9F42AC}" destId="{5A67DDD0-2B04-4BDF-88CB-38E91C1F2689}" srcOrd="6" destOrd="0" parTransId="{2B13037B-4FCA-43B0-9285-4288AE7FE51C}" sibTransId="{9731AEE7-B36B-4B33-8FDD-4B340C96C03E}"/>
    <dgm:cxn modelId="{1599A151-D848-4458-A6AE-E921B0458322}" type="presOf" srcId="{A198823F-23CC-46F1-A5E2-2A3B81BB2C91}" destId="{1ECEC9F6-F10E-4E81-9CFE-32335CEDE411}" srcOrd="1" destOrd="0" presId="urn:microsoft.com/office/officeart/2005/8/layout/lProcess2"/>
    <dgm:cxn modelId="{1FB69B19-72BC-4A36-A192-AA13A61094E9}" type="presOf" srcId="{ECFA9204-87AB-4DC6-8F03-A98AF4DEC088}" destId="{56BAFAB1-653E-4407-985C-5DA94000AD1C}" srcOrd="0" destOrd="0" presId="urn:microsoft.com/office/officeart/2005/8/layout/lProcess2"/>
    <dgm:cxn modelId="{0E620C94-ECD0-46D8-95FE-C625EC2B4FFB}" srcId="{876C8C81-8832-49F9-A07D-41D097601D87}" destId="{86E52CAF-47C9-4CAE-8C0F-2841FF9F42AC}" srcOrd="1" destOrd="0" parTransId="{03563365-9B4A-40F0-A440-E8B4D43E0B81}" sibTransId="{F5B73BB1-B1C1-481B-8D26-5041AF5398CF}"/>
    <dgm:cxn modelId="{7BBF4E2C-45EA-4485-8D4C-DA8944D437A5}" srcId="{A198823F-23CC-46F1-A5E2-2A3B81BB2C91}" destId="{25E40298-E5C0-43E9-B3C3-3DC917528A16}" srcOrd="4" destOrd="0" parTransId="{44B074CB-6869-489C-B632-4F96960313A9}" sibTransId="{2FBA2EEC-9B1B-46B2-96DA-38F9B88EE473}"/>
    <dgm:cxn modelId="{3CFB532C-1B22-4F84-ABEF-8D3836108115}" type="presOf" srcId="{86E52CAF-47C9-4CAE-8C0F-2841FF9F42AC}" destId="{D0AD2D18-37AB-4423-ADA3-48A1F55775E7}" srcOrd="1" destOrd="0" presId="urn:microsoft.com/office/officeart/2005/8/layout/lProcess2"/>
    <dgm:cxn modelId="{1529074F-5BAC-4E2A-963C-383EB72E9671}" type="presOf" srcId="{4BD1F225-AC78-4B91-9870-B59721E07762}" destId="{15ECC5C4-F348-4A3C-931B-D5484020455E}" srcOrd="0" destOrd="0" presId="urn:microsoft.com/office/officeart/2005/8/layout/lProcess2"/>
    <dgm:cxn modelId="{3540C671-84DB-4193-A9AB-AA7472F9C002}" srcId="{876C8C81-8832-49F9-A07D-41D097601D87}" destId="{4BD1F225-AC78-4B91-9870-B59721E07762}" srcOrd="2" destOrd="0" parTransId="{36A040D9-A42D-418F-87D3-585057283628}" sibTransId="{72C5993E-9BE4-4B5C-AF88-8E3DD18A67F2}"/>
    <dgm:cxn modelId="{EC9649D1-0389-4FE5-825C-CFAD286A1C19}" type="presOf" srcId="{9D2ACF32-8B2B-4CAE-AFC3-0CD8AABF9BAC}" destId="{FA5C3AB0-2371-4006-A5D2-2EA24CAAD0F6}" srcOrd="0" destOrd="0" presId="urn:microsoft.com/office/officeart/2005/8/layout/lProcess2"/>
    <dgm:cxn modelId="{A7B68604-A8A1-4E27-87F8-0CE01FAA9F58}" type="presOf" srcId="{86E52CAF-47C9-4CAE-8C0F-2841FF9F42AC}" destId="{B5B98297-335B-4910-B01F-049953989481}" srcOrd="0" destOrd="0" presId="urn:microsoft.com/office/officeart/2005/8/layout/lProcess2"/>
    <dgm:cxn modelId="{B63DEF9F-EA88-4BB9-852B-CC8903272A3B}" srcId="{876C8C81-8832-49F9-A07D-41D097601D87}" destId="{441648AF-BF85-4AA3-A4FD-6B7C26F95526}" srcOrd="0" destOrd="0" parTransId="{50C8700E-3BEB-4F34-9051-B4648DE2C895}" sibTransId="{AA5D6461-C3D3-4071-B9B7-A62C11438B5B}"/>
    <dgm:cxn modelId="{9A9111EE-17CD-49E7-AC8F-83E449B717AA}" srcId="{441648AF-BF85-4AA3-A4FD-6B7C26F95526}" destId="{78AB2455-8031-4200-BAE7-A0F0F624D7C7}" srcOrd="2" destOrd="0" parTransId="{01127F9B-134C-41FE-A874-B245B64C5734}" sibTransId="{21BE941C-42F7-46DC-98F0-BA7367E76A84}"/>
    <dgm:cxn modelId="{C5E2BC77-B0B4-405D-BAD2-16215F3A11C1}" type="presOf" srcId="{A198823F-23CC-46F1-A5E2-2A3B81BB2C91}" destId="{5818289C-89B6-4360-9EB6-D4EE8322992A}" srcOrd="0" destOrd="0" presId="urn:microsoft.com/office/officeart/2005/8/layout/lProcess2"/>
    <dgm:cxn modelId="{29259B1E-BB7F-4DD7-AE04-661354625C26}" type="presOf" srcId="{AA0E8DFE-0257-45AE-B92A-BAA85927FE67}" destId="{56B100B4-0B9F-4F42-91B6-3C05070219E8}" srcOrd="0" destOrd="0" presId="urn:microsoft.com/office/officeart/2005/8/layout/lProcess2"/>
    <dgm:cxn modelId="{B207B226-A43F-47F2-8CA8-4AFFAC17A024}" type="presOf" srcId="{441648AF-BF85-4AA3-A4FD-6B7C26F95526}" destId="{F544FE5C-65D4-4EDD-A0E1-C1E078A90EB3}" srcOrd="1" destOrd="0" presId="urn:microsoft.com/office/officeart/2005/8/layout/lProcess2"/>
    <dgm:cxn modelId="{33522712-037F-4C84-8F68-DB546EE3A7D3}" type="presOf" srcId="{B0BDE127-9FD0-41FC-8593-54B30FB2C37E}" destId="{C07B9756-D10C-4E69-A9B1-553A12D6FA9A}" srcOrd="0" destOrd="0" presId="urn:microsoft.com/office/officeart/2005/8/layout/lProcess2"/>
    <dgm:cxn modelId="{79D2DA71-8279-4B20-B1F9-FB7D29F4AF1E}" type="presOf" srcId="{8B28F001-22FF-4FEA-9311-A839721A793B}" destId="{D0B9D7FD-09CB-4068-9AEB-35300550911A}" srcOrd="0" destOrd="0" presId="urn:microsoft.com/office/officeart/2005/8/layout/lProcess2"/>
    <dgm:cxn modelId="{C34C1DB9-C3B7-4402-AE5F-6286D0D58E67}" type="presOf" srcId="{C13E193B-3847-4B88-B1A0-8C25098857FF}" destId="{024AA0F6-7276-41D5-9A5B-CB62155EF082}" srcOrd="0" destOrd="0" presId="urn:microsoft.com/office/officeart/2005/8/layout/lProcess2"/>
    <dgm:cxn modelId="{79CDCEA5-67EC-4164-9436-705838DFC3E9}" type="presOf" srcId="{CF19F024-A1D2-40E5-A40F-CB8EA1763EE9}" destId="{B7DE5733-4C68-48CD-A901-538EB5EC42D8}" srcOrd="0" destOrd="0" presId="urn:microsoft.com/office/officeart/2005/8/layout/lProcess2"/>
    <dgm:cxn modelId="{76CFA112-1A06-4F63-9FB6-DB50C7A9742F}" type="presOf" srcId="{4BD1F225-AC78-4B91-9870-B59721E07762}" destId="{5EC96771-5B1F-4ED9-A9DD-2755CE8C183E}" srcOrd="1" destOrd="0" presId="urn:microsoft.com/office/officeart/2005/8/layout/lProcess2"/>
    <dgm:cxn modelId="{86C4E737-4261-4D0E-A1A3-B0952A0C43D5}" srcId="{441648AF-BF85-4AA3-A4FD-6B7C26F95526}" destId="{01BFB686-D695-42E5-8ED5-A3F3EAA7E12E}" srcOrd="1" destOrd="0" parTransId="{B86937B4-9DED-426A-A612-AFBB1DF51303}" sibTransId="{F2C0B17C-1678-4231-94EF-0F7D6245DC20}"/>
    <dgm:cxn modelId="{E74F4054-43A0-4584-A565-7B41CA807A21}" srcId="{A198823F-23CC-46F1-A5E2-2A3B81BB2C91}" destId="{89F94B0A-5F34-44EA-A680-A8A0FCE33889}" srcOrd="0" destOrd="0" parTransId="{E09C7FDF-8C0A-4D5D-A9A3-AAF3C10CD319}" sibTransId="{DA62C4CB-14E0-4C68-9787-1C3D06D24CAF}"/>
    <dgm:cxn modelId="{2EACC32B-4026-4482-AB4C-65F3BCFB4FA3}" srcId="{441648AF-BF85-4AA3-A4FD-6B7C26F95526}" destId="{AA0E8DFE-0257-45AE-B92A-BAA85927FE67}" srcOrd="4" destOrd="0" parTransId="{69FAF5F3-EC73-4DDF-B032-B821D6CDDF10}" sibTransId="{D5944BC8-4240-4959-87B7-8192571D8287}"/>
    <dgm:cxn modelId="{0E4B29EA-B06D-4E43-9F53-EBF2D0CA8E50}" srcId="{86E52CAF-47C9-4CAE-8C0F-2841FF9F42AC}" destId="{E4406CDE-0CF5-44B0-B583-64D495EC1A35}" srcOrd="0" destOrd="0" parTransId="{B4BCA1FC-7BF6-47CB-BE75-765F25EACD85}" sibTransId="{7B03E29F-461C-4896-8C9C-44D58E17E7D1}"/>
    <dgm:cxn modelId="{1D7FDDB6-8D65-418E-898E-48748A4A7BC5}" srcId="{A198823F-23CC-46F1-A5E2-2A3B81BB2C91}" destId="{B66FA58D-E12D-44C9-9150-DF053277EA01}" srcOrd="1" destOrd="0" parTransId="{817DE314-337D-4EFF-9355-88DF73F4D8A3}" sibTransId="{57E8C4A4-C1A8-4549-A382-B4F4A57BFD21}"/>
    <dgm:cxn modelId="{27D77656-CB15-48FA-AEF7-78DB04BFFD8A}" type="presOf" srcId="{E030F550-3C1C-4C99-A191-577F73BB0474}" destId="{58EE794B-F464-48FB-B1CE-CE4AD66557B5}" srcOrd="0" destOrd="0" presId="urn:microsoft.com/office/officeart/2005/8/layout/lProcess2"/>
    <dgm:cxn modelId="{05373674-3292-45EA-8886-7EBEC2BA0521}" srcId="{86E52CAF-47C9-4CAE-8C0F-2841FF9F42AC}" destId="{8B28F001-22FF-4FEA-9311-A839721A793B}" srcOrd="1" destOrd="0" parTransId="{128419BE-C09F-40E4-AA14-90A15C30B807}" sibTransId="{95E251B0-A0A1-473F-ACEB-CDA812ED406E}"/>
    <dgm:cxn modelId="{A82FCB47-3FA4-4EB8-BBC4-029011630500}" type="presOf" srcId="{ADAC49CF-067A-4387-A771-42A204055EC9}" destId="{154D3F37-859F-454C-939E-913285C86BD4}" srcOrd="0" destOrd="0" presId="urn:microsoft.com/office/officeart/2005/8/layout/lProcess2"/>
    <dgm:cxn modelId="{534AF534-D09C-459B-BBC2-54A5B5F61720}" type="presOf" srcId="{5A67DDD0-2B04-4BDF-88CB-38E91C1F2689}" destId="{70E542D4-DFEB-4DE6-9ACC-B5DAEFE425D0}" srcOrd="0" destOrd="0" presId="urn:microsoft.com/office/officeart/2005/8/layout/lProcess2"/>
    <dgm:cxn modelId="{68D4A481-1202-4D2A-8142-2799BB0A16D0}" srcId="{4BD1F225-AC78-4B91-9870-B59721E07762}" destId="{E030F550-3C1C-4C99-A191-577F73BB0474}" srcOrd="1" destOrd="0" parTransId="{B63ABDFA-0E25-4848-8886-1AC8DA2182BB}" sibTransId="{E17FFC19-D26E-449E-9FBD-CD9DFD9EC37D}"/>
    <dgm:cxn modelId="{413A96C6-C8CE-484D-94CA-B0A445056179}" type="presOf" srcId="{78AB2455-8031-4200-BAE7-A0F0F624D7C7}" destId="{73FF5B88-D843-4568-A010-4063624D516C}" srcOrd="0" destOrd="0" presId="urn:microsoft.com/office/officeart/2005/8/layout/lProcess2"/>
    <dgm:cxn modelId="{79F1D0AF-BF5F-4791-9DFB-E3346B3C06A9}" type="presOf" srcId="{89F94B0A-5F34-44EA-A680-A8A0FCE33889}" destId="{11771C7A-FB12-4EFA-AC0B-4C1E476508D6}" srcOrd="0" destOrd="0" presId="urn:microsoft.com/office/officeart/2005/8/layout/lProcess2"/>
    <dgm:cxn modelId="{2F020BD5-CD42-41A5-A64C-E16AD2CF6BFF}" type="presOf" srcId="{01BFB686-D695-42E5-8ED5-A3F3EAA7E12E}" destId="{95297C3E-028E-42C5-A4E2-DF4BBE4851EB}" srcOrd="0" destOrd="0" presId="urn:microsoft.com/office/officeart/2005/8/layout/lProcess2"/>
    <dgm:cxn modelId="{E4A2160B-FA9C-4216-80C7-32188EEB696B}" srcId="{441648AF-BF85-4AA3-A4FD-6B7C26F95526}" destId="{CF19F024-A1D2-40E5-A40F-CB8EA1763EE9}" srcOrd="0" destOrd="0" parTransId="{86012E19-540E-4D6B-AC7A-FD053C254106}" sibTransId="{DD2946F6-0A96-445E-B51E-927B773BBEF9}"/>
    <dgm:cxn modelId="{A7A4B7AA-3928-49B2-A8B2-076BB7FFE7A6}" type="presOf" srcId="{25E40298-E5C0-43E9-B3C3-3DC917528A16}" destId="{E1734B61-570C-452B-8CC9-CBC53C91537B}" srcOrd="0" destOrd="0" presId="urn:microsoft.com/office/officeart/2005/8/layout/lProcess2"/>
    <dgm:cxn modelId="{E0602A90-38D8-4235-B02D-30C3D6E7F4F9}" srcId="{86E52CAF-47C9-4CAE-8C0F-2841FF9F42AC}" destId="{ADAC49CF-067A-4387-A771-42A204055EC9}" srcOrd="5" destOrd="0" parTransId="{8C140E4C-6075-4C9D-97F8-C0C508E6AAE4}" sibTransId="{05E74B18-CFF1-4A31-9F54-B5B8D95C784F}"/>
    <dgm:cxn modelId="{FF160EFA-F619-4C13-A463-2D6EAD729329}" srcId="{86E52CAF-47C9-4CAE-8C0F-2841FF9F42AC}" destId="{ECFA9204-87AB-4DC6-8F03-A98AF4DEC088}" srcOrd="2" destOrd="0" parTransId="{301CB754-0478-4806-82CD-3EE7F9360689}" sibTransId="{BE054CBE-5F7F-4234-A871-D40E51F81A7F}"/>
    <dgm:cxn modelId="{20FAC084-F064-4E64-85BF-8131F7DC144D}" srcId="{A198823F-23CC-46F1-A5E2-2A3B81BB2C91}" destId="{C13E193B-3847-4B88-B1A0-8C25098857FF}" srcOrd="3" destOrd="0" parTransId="{7FF22426-B63D-49A2-B178-633F147C6228}" sibTransId="{7810669C-ECEA-4533-BF4D-6C5AB7EB01FA}"/>
    <dgm:cxn modelId="{D3BC1534-70B8-4EF9-BB37-742CD1EBEF74}" srcId="{4BD1F225-AC78-4B91-9870-B59721E07762}" destId="{2F8E502D-6DBE-49F5-B6A1-884BE8FB98C6}" srcOrd="0" destOrd="0" parTransId="{437F9D59-25FB-45B0-AD6C-B1AAAC19A127}" sibTransId="{C5F8390C-66C3-4E44-A366-934A475AD8D1}"/>
    <dgm:cxn modelId="{21BB60BB-ECAF-49DE-B9DD-97CA5F34DA00}" srcId="{876C8C81-8832-49F9-A07D-41D097601D87}" destId="{A198823F-23CC-46F1-A5E2-2A3B81BB2C91}" srcOrd="3" destOrd="0" parTransId="{5D9404B2-2B09-4F31-9AB6-ED2F0CA3E9A3}" sibTransId="{BF62E959-B50F-4A44-A6A0-5FCF17DF6E36}"/>
    <dgm:cxn modelId="{348EEAC2-F4C1-4398-8929-31CCA19E16AE}" type="presOf" srcId="{CDD4CCFF-F000-4FBA-96B6-5249EAD010B9}" destId="{5C1CDA1F-6B17-4B76-AB14-CDD50C2A461C}" srcOrd="0" destOrd="0" presId="urn:microsoft.com/office/officeart/2005/8/layout/lProcess2"/>
    <dgm:cxn modelId="{94B5C0F5-2E07-49CE-A1C2-6BC2AAE25E27}" type="presOf" srcId="{E4406CDE-0CF5-44B0-B583-64D495EC1A35}" destId="{A3A8EE66-3225-4026-94DD-2D99FE31C132}" srcOrd="0" destOrd="0" presId="urn:microsoft.com/office/officeart/2005/8/layout/lProcess2"/>
    <dgm:cxn modelId="{547BFF67-3D77-4011-B1FB-FC943CCAF4DF}" type="presOf" srcId="{876C8C81-8832-49F9-A07D-41D097601D87}" destId="{90AB238E-6285-4B1A-BBDB-0457C3A37651}" srcOrd="0" destOrd="0" presId="urn:microsoft.com/office/officeart/2005/8/layout/lProcess2"/>
    <dgm:cxn modelId="{0DA6CD96-1B7A-400B-8317-620ABF3CBEEE}" type="presParOf" srcId="{90AB238E-6285-4B1A-BBDB-0457C3A37651}" destId="{C2D4C52E-086C-48B4-A41F-CC828131DCC3}" srcOrd="0" destOrd="0" presId="urn:microsoft.com/office/officeart/2005/8/layout/lProcess2"/>
    <dgm:cxn modelId="{00335C33-1D94-4027-AD91-61BCEB6909EB}" type="presParOf" srcId="{C2D4C52E-086C-48B4-A41F-CC828131DCC3}" destId="{A3431B89-32A8-441D-9319-FCB5E603590A}" srcOrd="0" destOrd="0" presId="urn:microsoft.com/office/officeart/2005/8/layout/lProcess2"/>
    <dgm:cxn modelId="{56451BAD-5305-4352-A5F3-19095961A7B2}" type="presParOf" srcId="{C2D4C52E-086C-48B4-A41F-CC828131DCC3}" destId="{F544FE5C-65D4-4EDD-A0E1-C1E078A90EB3}" srcOrd="1" destOrd="0" presId="urn:microsoft.com/office/officeart/2005/8/layout/lProcess2"/>
    <dgm:cxn modelId="{BEE39321-E1E9-4133-A441-7820B491D90B}" type="presParOf" srcId="{C2D4C52E-086C-48B4-A41F-CC828131DCC3}" destId="{8FA49613-CCD8-437C-864C-BB186DE1FBE7}" srcOrd="2" destOrd="0" presId="urn:microsoft.com/office/officeart/2005/8/layout/lProcess2"/>
    <dgm:cxn modelId="{DDC1853A-8A09-4840-BD19-76B7154A7C5B}" type="presParOf" srcId="{8FA49613-CCD8-437C-864C-BB186DE1FBE7}" destId="{6CA65845-047C-415B-9499-9024A3821DC9}" srcOrd="0" destOrd="0" presId="urn:microsoft.com/office/officeart/2005/8/layout/lProcess2"/>
    <dgm:cxn modelId="{255EECD5-16F2-4F71-821F-B33A1141ADA0}" type="presParOf" srcId="{6CA65845-047C-415B-9499-9024A3821DC9}" destId="{B7DE5733-4C68-48CD-A901-538EB5EC42D8}" srcOrd="0" destOrd="0" presId="urn:microsoft.com/office/officeart/2005/8/layout/lProcess2"/>
    <dgm:cxn modelId="{BE952CC0-15FC-494C-8608-A086FB90A670}" type="presParOf" srcId="{6CA65845-047C-415B-9499-9024A3821DC9}" destId="{04C6782F-8B8E-4616-9BF2-2E6456135642}" srcOrd="1" destOrd="0" presId="urn:microsoft.com/office/officeart/2005/8/layout/lProcess2"/>
    <dgm:cxn modelId="{0FDFB518-AFEE-42FB-8D6B-A642F2630AB2}" type="presParOf" srcId="{6CA65845-047C-415B-9499-9024A3821DC9}" destId="{95297C3E-028E-42C5-A4E2-DF4BBE4851EB}" srcOrd="2" destOrd="0" presId="urn:microsoft.com/office/officeart/2005/8/layout/lProcess2"/>
    <dgm:cxn modelId="{D06B9704-A6E5-4BFE-8DC1-C272837F3860}" type="presParOf" srcId="{6CA65845-047C-415B-9499-9024A3821DC9}" destId="{95714582-BC76-48E8-8AE3-95F31F57CE46}" srcOrd="3" destOrd="0" presId="urn:microsoft.com/office/officeart/2005/8/layout/lProcess2"/>
    <dgm:cxn modelId="{C86A7E39-FB58-4CF7-BD91-25BC5AC5D843}" type="presParOf" srcId="{6CA65845-047C-415B-9499-9024A3821DC9}" destId="{73FF5B88-D843-4568-A010-4063624D516C}" srcOrd="4" destOrd="0" presId="urn:microsoft.com/office/officeart/2005/8/layout/lProcess2"/>
    <dgm:cxn modelId="{5AE4F2DD-11AD-44C3-A257-8D3A3635E464}" type="presParOf" srcId="{6CA65845-047C-415B-9499-9024A3821DC9}" destId="{5D839C38-4846-4193-8F84-00CE396B0A7D}" srcOrd="5" destOrd="0" presId="urn:microsoft.com/office/officeart/2005/8/layout/lProcess2"/>
    <dgm:cxn modelId="{2E358882-F4B5-45E2-89BB-F1EE31444BD7}" type="presParOf" srcId="{6CA65845-047C-415B-9499-9024A3821DC9}" destId="{5C1CDA1F-6B17-4B76-AB14-CDD50C2A461C}" srcOrd="6" destOrd="0" presId="urn:microsoft.com/office/officeart/2005/8/layout/lProcess2"/>
    <dgm:cxn modelId="{985160AD-4316-4145-B696-4EC36C2EFFE5}" type="presParOf" srcId="{6CA65845-047C-415B-9499-9024A3821DC9}" destId="{E3316D87-D135-436B-973C-4B10D842ABD7}" srcOrd="7" destOrd="0" presId="urn:microsoft.com/office/officeart/2005/8/layout/lProcess2"/>
    <dgm:cxn modelId="{1302BFF2-D7A2-4911-A9E4-6E038F4B2759}" type="presParOf" srcId="{6CA65845-047C-415B-9499-9024A3821DC9}" destId="{56B100B4-0B9F-4F42-91B6-3C05070219E8}" srcOrd="8" destOrd="0" presId="urn:microsoft.com/office/officeart/2005/8/layout/lProcess2"/>
    <dgm:cxn modelId="{8D1B4479-8331-41A5-8AE2-C004AD98132C}" type="presParOf" srcId="{90AB238E-6285-4B1A-BBDB-0457C3A37651}" destId="{7C004EFF-6DB6-449A-BA5B-0705A71F2184}" srcOrd="1" destOrd="0" presId="urn:microsoft.com/office/officeart/2005/8/layout/lProcess2"/>
    <dgm:cxn modelId="{8D9C1E20-F515-432E-8B9E-F2ADD6429110}" type="presParOf" srcId="{90AB238E-6285-4B1A-BBDB-0457C3A37651}" destId="{1FB4FB35-59A0-4F73-BDB2-F06129862CD5}" srcOrd="2" destOrd="0" presId="urn:microsoft.com/office/officeart/2005/8/layout/lProcess2"/>
    <dgm:cxn modelId="{1CD42BDF-0060-495B-A8F8-58363B461629}" type="presParOf" srcId="{1FB4FB35-59A0-4F73-BDB2-F06129862CD5}" destId="{B5B98297-335B-4910-B01F-049953989481}" srcOrd="0" destOrd="0" presId="urn:microsoft.com/office/officeart/2005/8/layout/lProcess2"/>
    <dgm:cxn modelId="{CA8A48ED-0557-41FF-B7C9-DC2B6DC835CC}" type="presParOf" srcId="{1FB4FB35-59A0-4F73-BDB2-F06129862CD5}" destId="{D0AD2D18-37AB-4423-ADA3-48A1F55775E7}" srcOrd="1" destOrd="0" presId="urn:microsoft.com/office/officeart/2005/8/layout/lProcess2"/>
    <dgm:cxn modelId="{0D90FCD8-79E3-4C6E-ABB1-F2677D150B9C}" type="presParOf" srcId="{1FB4FB35-59A0-4F73-BDB2-F06129862CD5}" destId="{0CDBFDE0-7B4E-4FCD-81F2-EF26867FB4D3}" srcOrd="2" destOrd="0" presId="urn:microsoft.com/office/officeart/2005/8/layout/lProcess2"/>
    <dgm:cxn modelId="{5FE0AF45-576A-4725-8899-CBFB115E04F9}" type="presParOf" srcId="{0CDBFDE0-7B4E-4FCD-81F2-EF26867FB4D3}" destId="{A22B7B70-E561-45B9-83CF-2A4FDE7866ED}" srcOrd="0" destOrd="0" presId="urn:microsoft.com/office/officeart/2005/8/layout/lProcess2"/>
    <dgm:cxn modelId="{D2E390F7-37E9-47A8-A7AA-33E89DCF8408}" type="presParOf" srcId="{A22B7B70-E561-45B9-83CF-2A4FDE7866ED}" destId="{A3A8EE66-3225-4026-94DD-2D99FE31C132}" srcOrd="0" destOrd="0" presId="urn:microsoft.com/office/officeart/2005/8/layout/lProcess2"/>
    <dgm:cxn modelId="{DC5E1DAA-1B14-4732-BBFA-230DF56A3822}" type="presParOf" srcId="{A22B7B70-E561-45B9-83CF-2A4FDE7866ED}" destId="{3356B327-4EF5-496E-91FA-853F0DC8A1A0}" srcOrd="1" destOrd="0" presId="urn:microsoft.com/office/officeart/2005/8/layout/lProcess2"/>
    <dgm:cxn modelId="{A44AA9DB-D249-4C17-BE51-A6A605C1EB99}" type="presParOf" srcId="{A22B7B70-E561-45B9-83CF-2A4FDE7866ED}" destId="{D0B9D7FD-09CB-4068-9AEB-35300550911A}" srcOrd="2" destOrd="0" presId="urn:microsoft.com/office/officeart/2005/8/layout/lProcess2"/>
    <dgm:cxn modelId="{C4B619E7-3A15-4695-8F7D-AFF5030D7308}" type="presParOf" srcId="{A22B7B70-E561-45B9-83CF-2A4FDE7866ED}" destId="{D57259D2-C5F5-4B0E-952A-4470EE56CDF7}" srcOrd="3" destOrd="0" presId="urn:microsoft.com/office/officeart/2005/8/layout/lProcess2"/>
    <dgm:cxn modelId="{59DD7CD4-5423-4B3E-B5DF-4D60231A47B7}" type="presParOf" srcId="{A22B7B70-E561-45B9-83CF-2A4FDE7866ED}" destId="{56BAFAB1-653E-4407-985C-5DA94000AD1C}" srcOrd="4" destOrd="0" presId="urn:microsoft.com/office/officeart/2005/8/layout/lProcess2"/>
    <dgm:cxn modelId="{A3C02772-70C2-4E41-9842-3EFC8E45C9D1}" type="presParOf" srcId="{A22B7B70-E561-45B9-83CF-2A4FDE7866ED}" destId="{8F1BB62B-2845-444F-AFFD-9B2410F1C11B}" srcOrd="5" destOrd="0" presId="urn:microsoft.com/office/officeart/2005/8/layout/lProcess2"/>
    <dgm:cxn modelId="{67287587-7144-4528-81AE-C85EA5259FF5}" type="presParOf" srcId="{A22B7B70-E561-45B9-83CF-2A4FDE7866ED}" destId="{FA5C3AB0-2371-4006-A5D2-2EA24CAAD0F6}" srcOrd="6" destOrd="0" presId="urn:microsoft.com/office/officeart/2005/8/layout/lProcess2"/>
    <dgm:cxn modelId="{BA886C56-1A0D-483D-A181-223704C474B5}" type="presParOf" srcId="{A22B7B70-E561-45B9-83CF-2A4FDE7866ED}" destId="{879B104D-C3A8-4467-B42A-3A0DB1B99CE8}" srcOrd="7" destOrd="0" presId="urn:microsoft.com/office/officeart/2005/8/layout/lProcess2"/>
    <dgm:cxn modelId="{B8270AE8-5822-429A-81B6-4B9520658095}" type="presParOf" srcId="{A22B7B70-E561-45B9-83CF-2A4FDE7866ED}" destId="{C07B9756-D10C-4E69-A9B1-553A12D6FA9A}" srcOrd="8" destOrd="0" presId="urn:microsoft.com/office/officeart/2005/8/layout/lProcess2"/>
    <dgm:cxn modelId="{B43FFC1F-EFDA-419E-924C-DA33BB01E140}" type="presParOf" srcId="{A22B7B70-E561-45B9-83CF-2A4FDE7866ED}" destId="{01E22BC6-7766-4DFF-878F-3BCBB663C32B}" srcOrd="9" destOrd="0" presId="urn:microsoft.com/office/officeart/2005/8/layout/lProcess2"/>
    <dgm:cxn modelId="{FF4E3596-7527-43EA-82E0-D1C127F268FC}" type="presParOf" srcId="{A22B7B70-E561-45B9-83CF-2A4FDE7866ED}" destId="{154D3F37-859F-454C-939E-913285C86BD4}" srcOrd="10" destOrd="0" presId="urn:microsoft.com/office/officeart/2005/8/layout/lProcess2"/>
    <dgm:cxn modelId="{9CCD84E1-99D2-4379-AF9B-321030A3A2BD}" type="presParOf" srcId="{A22B7B70-E561-45B9-83CF-2A4FDE7866ED}" destId="{8C453D98-5DDB-428F-9A77-483A263CF9DE}" srcOrd="11" destOrd="0" presId="urn:microsoft.com/office/officeart/2005/8/layout/lProcess2"/>
    <dgm:cxn modelId="{F10A8CAC-B3CB-4155-840D-361BC99F764A}" type="presParOf" srcId="{A22B7B70-E561-45B9-83CF-2A4FDE7866ED}" destId="{70E542D4-DFEB-4DE6-9ACC-B5DAEFE425D0}" srcOrd="12" destOrd="0" presId="urn:microsoft.com/office/officeart/2005/8/layout/lProcess2"/>
    <dgm:cxn modelId="{D4620FB3-65F9-441C-9BAF-467AAB19F1C7}" type="presParOf" srcId="{90AB238E-6285-4B1A-BBDB-0457C3A37651}" destId="{C8018209-4AD4-4AE0-A15F-AD9AF4E8C5EC}" srcOrd="3" destOrd="0" presId="urn:microsoft.com/office/officeart/2005/8/layout/lProcess2"/>
    <dgm:cxn modelId="{1A1F376E-4991-49BD-AB9D-EFAC90F9C34C}" type="presParOf" srcId="{90AB238E-6285-4B1A-BBDB-0457C3A37651}" destId="{D7B80790-A1DE-4670-A78E-FBFC30BDB686}" srcOrd="4" destOrd="0" presId="urn:microsoft.com/office/officeart/2005/8/layout/lProcess2"/>
    <dgm:cxn modelId="{7BC1E3AD-9F62-4D32-8ECA-1D9AD3F4D1CA}" type="presParOf" srcId="{D7B80790-A1DE-4670-A78E-FBFC30BDB686}" destId="{15ECC5C4-F348-4A3C-931B-D5484020455E}" srcOrd="0" destOrd="0" presId="urn:microsoft.com/office/officeart/2005/8/layout/lProcess2"/>
    <dgm:cxn modelId="{360788C8-8095-4924-B26B-DEC88C2076E2}" type="presParOf" srcId="{D7B80790-A1DE-4670-A78E-FBFC30BDB686}" destId="{5EC96771-5B1F-4ED9-A9DD-2755CE8C183E}" srcOrd="1" destOrd="0" presId="urn:microsoft.com/office/officeart/2005/8/layout/lProcess2"/>
    <dgm:cxn modelId="{28670CD3-5799-4140-BACB-4BE75EC23D43}" type="presParOf" srcId="{D7B80790-A1DE-4670-A78E-FBFC30BDB686}" destId="{45213887-6051-4180-AB47-F6E4A066E06D}" srcOrd="2" destOrd="0" presId="urn:microsoft.com/office/officeart/2005/8/layout/lProcess2"/>
    <dgm:cxn modelId="{5A42E2F9-C0C6-4A68-8A21-0DDFD383CCA6}" type="presParOf" srcId="{45213887-6051-4180-AB47-F6E4A066E06D}" destId="{DC23A394-963A-4AC1-B473-20848C3BEBFE}" srcOrd="0" destOrd="0" presId="urn:microsoft.com/office/officeart/2005/8/layout/lProcess2"/>
    <dgm:cxn modelId="{63211B27-E959-47BB-A83F-6CE9A229FCE7}" type="presParOf" srcId="{DC23A394-963A-4AC1-B473-20848C3BEBFE}" destId="{421E1BD3-B324-4676-ABEE-981E9BA1C0D1}" srcOrd="0" destOrd="0" presId="urn:microsoft.com/office/officeart/2005/8/layout/lProcess2"/>
    <dgm:cxn modelId="{CFA416C2-12AF-48DD-B14B-A56FF64E352F}" type="presParOf" srcId="{DC23A394-963A-4AC1-B473-20848C3BEBFE}" destId="{EB3D28FA-FE91-407B-9298-2C95AD9E61AB}" srcOrd="1" destOrd="0" presId="urn:microsoft.com/office/officeart/2005/8/layout/lProcess2"/>
    <dgm:cxn modelId="{040B5760-E874-477C-914E-5EEEA2361E8C}" type="presParOf" srcId="{DC23A394-963A-4AC1-B473-20848C3BEBFE}" destId="{58EE794B-F464-48FB-B1CE-CE4AD66557B5}" srcOrd="2" destOrd="0" presId="urn:microsoft.com/office/officeart/2005/8/layout/lProcess2"/>
    <dgm:cxn modelId="{1618A8FA-4C78-49F7-9790-C3A4635B7291}" type="presParOf" srcId="{DC23A394-963A-4AC1-B473-20848C3BEBFE}" destId="{12551DCB-4985-47E3-962B-1134E0FD4D03}" srcOrd="3" destOrd="0" presId="urn:microsoft.com/office/officeart/2005/8/layout/lProcess2"/>
    <dgm:cxn modelId="{25CCA1A6-CD61-45BA-B707-D596BC535092}" type="presParOf" srcId="{DC23A394-963A-4AC1-B473-20848C3BEBFE}" destId="{2B8B3E34-71F5-4890-AC6B-3C68E1D0E1A6}" srcOrd="4" destOrd="0" presId="urn:microsoft.com/office/officeart/2005/8/layout/lProcess2"/>
    <dgm:cxn modelId="{04F7885B-4E8E-47DF-AF82-FD4D964D3638}" type="presParOf" srcId="{90AB238E-6285-4B1A-BBDB-0457C3A37651}" destId="{418935FB-DBF3-4C37-808D-7141193161D3}" srcOrd="5" destOrd="0" presId="urn:microsoft.com/office/officeart/2005/8/layout/lProcess2"/>
    <dgm:cxn modelId="{25F918D6-098F-4A90-A338-94221CA4D215}" type="presParOf" srcId="{90AB238E-6285-4B1A-BBDB-0457C3A37651}" destId="{177B4A8D-B747-4F7E-889F-17F4109EBFD3}" srcOrd="6" destOrd="0" presId="urn:microsoft.com/office/officeart/2005/8/layout/lProcess2"/>
    <dgm:cxn modelId="{F4207D47-0971-4350-BD6D-9461E1007FB9}" type="presParOf" srcId="{177B4A8D-B747-4F7E-889F-17F4109EBFD3}" destId="{5818289C-89B6-4360-9EB6-D4EE8322992A}" srcOrd="0" destOrd="0" presId="urn:microsoft.com/office/officeart/2005/8/layout/lProcess2"/>
    <dgm:cxn modelId="{FF36E6C9-6874-4F00-A930-68AF04AA57EC}" type="presParOf" srcId="{177B4A8D-B747-4F7E-889F-17F4109EBFD3}" destId="{1ECEC9F6-F10E-4E81-9CFE-32335CEDE411}" srcOrd="1" destOrd="0" presId="urn:microsoft.com/office/officeart/2005/8/layout/lProcess2"/>
    <dgm:cxn modelId="{F5F00D74-D3B3-4DAC-AA99-AF37E35C20FD}" type="presParOf" srcId="{177B4A8D-B747-4F7E-889F-17F4109EBFD3}" destId="{5DF02668-60B9-488F-8667-B8F4DF91DA89}" srcOrd="2" destOrd="0" presId="urn:microsoft.com/office/officeart/2005/8/layout/lProcess2"/>
    <dgm:cxn modelId="{04FC9DF6-D4CE-40F5-BEE1-2C27DBD80EB8}" type="presParOf" srcId="{5DF02668-60B9-488F-8667-B8F4DF91DA89}" destId="{91DFACEE-F039-4636-A1BA-87B8CC1005E2}" srcOrd="0" destOrd="0" presId="urn:microsoft.com/office/officeart/2005/8/layout/lProcess2"/>
    <dgm:cxn modelId="{5110C87F-1B6F-41E4-AE71-B9F5CAB762D2}" type="presParOf" srcId="{91DFACEE-F039-4636-A1BA-87B8CC1005E2}" destId="{11771C7A-FB12-4EFA-AC0B-4C1E476508D6}" srcOrd="0" destOrd="0" presId="urn:microsoft.com/office/officeart/2005/8/layout/lProcess2"/>
    <dgm:cxn modelId="{AC5BEF97-E622-43F9-929E-B2C8EFB2CAA7}" type="presParOf" srcId="{91DFACEE-F039-4636-A1BA-87B8CC1005E2}" destId="{E689226A-F1AF-49A0-B7AF-37EDFFA613B2}" srcOrd="1" destOrd="0" presId="urn:microsoft.com/office/officeart/2005/8/layout/lProcess2"/>
    <dgm:cxn modelId="{5D540458-B6EB-4667-A0D6-80B9FF446E70}" type="presParOf" srcId="{91DFACEE-F039-4636-A1BA-87B8CC1005E2}" destId="{7CC5622D-D4C2-42AB-A2C9-B1E77B448EBB}" srcOrd="2" destOrd="0" presId="urn:microsoft.com/office/officeart/2005/8/layout/lProcess2"/>
    <dgm:cxn modelId="{CA3E1F38-16FB-4DFE-A896-58FC6C306138}" type="presParOf" srcId="{91DFACEE-F039-4636-A1BA-87B8CC1005E2}" destId="{DB87DF3F-17E2-4223-AF85-9B8D058D635D}" srcOrd="3" destOrd="0" presId="urn:microsoft.com/office/officeart/2005/8/layout/lProcess2"/>
    <dgm:cxn modelId="{3A6CD157-267F-457E-A2B1-23034C397E47}" type="presParOf" srcId="{91DFACEE-F039-4636-A1BA-87B8CC1005E2}" destId="{3B47D26E-293A-4DE4-80EE-055B2470353E}" srcOrd="4" destOrd="0" presId="urn:microsoft.com/office/officeart/2005/8/layout/lProcess2"/>
    <dgm:cxn modelId="{8D1035C7-66CC-40A2-A907-CAE7A89E15DC}" type="presParOf" srcId="{91DFACEE-F039-4636-A1BA-87B8CC1005E2}" destId="{0C0A4C6C-B972-43F6-8298-5D7487227B41}" srcOrd="5" destOrd="0" presId="urn:microsoft.com/office/officeart/2005/8/layout/lProcess2"/>
    <dgm:cxn modelId="{7A878799-1E32-4FFB-A05A-319DE982A0A5}" type="presParOf" srcId="{91DFACEE-F039-4636-A1BA-87B8CC1005E2}" destId="{024AA0F6-7276-41D5-9A5B-CB62155EF082}" srcOrd="6" destOrd="0" presId="urn:microsoft.com/office/officeart/2005/8/layout/lProcess2"/>
    <dgm:cxn modelId="{5311A975-A400-44E8-8223-683D58FF81BC}" type="presParOf" srcId="{91DFACEE-F039-4636-A1BA-87B8CC1005E2}" destId="{E5C044D7-0C34-4C79-9F1D-384B9C743C8C}" srcOrd="7" destOrd="0" presId="urn:microsoft.com/office/officeart/2005/8/layout/lProcess2"/>
    <dgm:cxn modelId="{6D0192B2-F1AE-411E-BAC4-BE8C09314052}" type="presParOf" srcId="{91DFACEE-F039-4636-A1BA-87B8CC1005E2}" destId="{E1734B61-570C-452B-8CC9-CBC53C91537B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F22212-F7A8-4EB0-930C-ADB4649D644A}">
      <dsp:nvSpPr>
        <dsp:cNvPr id="0" name=""/>
        <dsp:cNvSpPr/>
      </dsp:nvSpPr>
      <dsp:spPr>
        <a:xfrm>
          <a:off x="0" y="532525"/>
          <a:ext cx="728667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B06531-7EDA-4C28-BAEB-B79EC0067EA3}">
      <dsp:nvSpPr>
        <dsp:cNvPr id="0" name=""/>
        <dsp:cNvSpPr/>
      </dsp:nvSpPr>
      <dsp:spPr>
        <a:xfrm>
          <a:off x="364333" y="207805"/>
          <a:ext cx="5100673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793" tIns="0" rIns="192793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1. Размеры материка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4333" y="207805"/>
        <a:ext cx="5100673" cy="649440"/>
      </dsp:txXfrm>
    </dsp:sp>
    <dsp:sp modelId="{6A9133EE-1E53-44F0-8F6B-DDD5DB9C438F}">
      <dsp:nvSpPr>
        <dsp:cNvPr id="0" name=""/>
        <dsp:cNvSpPr/>
      </dsp:nvSpPr>
      <dsp:spPr>
        <a:xfrm>
          <a:off x="0" y="1530445"/>
          <a:ext cx="728667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5BC61B-05B8-4095-B0B7-68B1E2846D5B}">
      <dsp:nvSpPr>
        <dsp:cNvPr id="0" name=""/>
        <dsp:cNvSpPr/>
      </dsp:nvSpPr>
      <dsp:spPr>
        <a:xfrm>
          <a:off x="364333" y="1205726"/>
          <a:ext cx="5100673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793" tIns="0" rIns="192793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2. Крайние точки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4333" y="1205726"/>
        <a:ext cx="5100673" cy="649440"/>
      </dsp:txXfrm>
    </dsp:sp>
    <dsp:sp modelId="{56D21C0D-2377-4568-88AA-5B4139CBB519}">
      <dsp:nvSpPr>
        <dsp:cNvPr id="0" name=""/>
        <dsp:cNvSpPr/>
      </dsp:nvSpPr>
      <dsp:spPr>
        <a:xfrm>
          <a:off x="0" y="2528366"/>
          <a:ext cx="728667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3D7E33-056E-494B-B331-F6760ED770BF}">
      <dsp:nvSpPr>
        <dsp:cNvPr id="0" name=""/>
        <dsp:cNvSpPr/>
      </dsp:nvSpPr>
      <dsp:spPr>
        <a:xfrm>
          <a:off x="364333" y="2203645"/>
          <a:ext cx="5100673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793" tIns="0" rIns="192793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3. Протяженность Евразии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4333" y="2203645"/>
        <a:ext cx="5100673" cy="649440"/>
      </dsp:txXfrm>
    </dsp:sp>
    <dsp:sp modelId="{FC296BAB-BB2F-402B-9551-1B48DC53E07A}">
      <dsp:nvSpPr>
        <dsp:cNvPr id="0" name=""/>
        <dsp:cNvSpPr/>
      </dsp:nvSpPr>
      <dsp:spPr>
        <a:xfrm>
          <a:off x="0" y="3526286"/>
          <a:ext cx="728667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EA66E-18CA-4D12-896D-B9B47571DF98}">
      <dsp:nvSpPr>
        <dsp:cNvPr id="0" name=""/>
        <dsp:cNvSpPr/>
      </dsp:nvSpPr>
      <dsp:spPr>
        <a:xfrm>
          <a:off x="364333" y="3201566"/>
          <a:ext cx="5100673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793" tIns="0" rIns="192793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4. Граница между Европой и Азией </a:t>
          </a:r>
          <a:endParaRPr lang="ru-RU" sz="2200" kern="1200" dirty="0"/>
        </a:p>
      </dsp:txBody>
      <dsp:txXfrm>
        <a:off x="364333" y="3201566"/>
        <a:ext cx="5100673" cy="649440"/>
      </dsp:txXfrm>
    </dsp:sp>
    <dsp:sp modelId="{810935F4-3938-492B-BE96-FCF639583003}">
      <dsp:nvSpPr>
        <dsp:cNvPr id="0" name=""/>
        <dsp:cNvSpPr/>
      </dsp:nvSpPr>
      <dsp:spPr>
        <a:xfrm>
          <a:off x="0" y="4524206"/>
          <a:ext cx="728667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9C2BB0-349F-464D-9415-817351FC9CD5}">
      <dsp:nvSpPr>
        <dsp:cNvPr id="0" name=""/>
        <dsp:cNvSpPr/>
      </dsp:nvSpPr>
      <dsp:spPr>
        <a:xfrm>
          <a:off x="364333" y="4199486"/>
          <a:ext cx="5100673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793" tIns="0" rIns="192793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5. Береговая линия</a:t>
          </a:r>
          <a:endParaRPr lang="ru-RU" sz="2200" kern="1200" dirty="0"/>
        </a:p>
      </dsp:txBody>
      <dsp:txXfrm>
        <a:off x="364333" y="4199486"/>
        <a:ext cx="5100673" cy="6494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5BC4D4-ADF7-465F-932E-48E90C506AD3}">
      <dsp:nvSpPr>
        <dsp:cNvPr id="0" name=""/>
        <dsp:cNvSpPr/>
      </dsp:nvSpPr>
      <dsp:spPr>
        <a:xfrm>
          <a:off x="5" y="0"/>
          <a:ext cx="2852417" cy="53578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Черты сравнения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" y="0"/>
        <a:ext cx="2852417" cy="1607347"/>
      </dsp:txXfrm>
    </dsp:sp>
    <dsp:sp modelId="{5DB433BD-92F1-4BCC-AF56-8361D022EF49}">
      <dsp:nvSpPr>
        <dsp:cNvPr id="0" name=""/>
        <dsp:cNvSpPr/>
      </dsp:nvSpPr>
      <dsp:spPr>
        <a:xfrm>
          <a:off x="0" y="1273264"/>
          <a:ext cx="2868459" cy="11009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Как расположены по отношению к экватору, тропикам, нулевому меридиану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273264"/>
        <a:ext cx="2868459" cy="1100903"/>
      </dsp:txXfrm>
    </dsp:sp>
    <dsp:sp modelId="{5D99C2AA-D1CA-475D-90E8-F852FBA22523}">
      <dsp:nvSpPr>
        <dsp:cNvPr id="0" name=""/>
        <dsp:cNvSpPr/>
      </dsp:nvSpPr>
      <dsp:spPr>
        <a:xfrm>
          <a:off x="0" y="2452990"/>
          <a:ext cx="2866154" cy="903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В каких климатических поясах расположены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452990"/>
        <a:ext cx="2866154" cy="903703"/>
      </dsp:txXfrm>
    </dsp:sp>
    <dsp:sp modelId="{3DD49EE5-1EA5-44B7-8938-6C75E147EEA9}">
      <dsp:nvSpPr>
        <dsp:cNvPr id="0" name=""/>
        <dsp:cNvSpPr/>
      </dsp:nvSpPr>
      <dsp:spPr>
        <a:xfrm>
          <a:off x="0" y="3550379"/>
          <a:ext cx="2862662" cy="497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Какие океаны омывают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550379"/>
        <a:ext cx="2862662" cy="497880"/>
      </dsp:txXfrm>
    </dsp:sp>
    <dsp:sp modelId="{6D302C9C-BE2E-4BB9-A835-5E65417612EA}">
      <dsp:nvSpPr>
        <dsp:cNvPr id="0" name=""/>
        <dsp:cNvSpPr/>
      </dsp:nvSpPr>
      <dsp:spPr>
        <a:xfrm>
          <a:off x="0" y="4255389"/>
          <a:ext cx="2868459" cy="8335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Как расположен относительно других материков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4255389"/>
        <a:ext cx="2868459" cy="833596"/>
      </dsp:txXfrm>
    </dsp:sp>
    <dsp:sp modelId="{AE792413-1EE5-46D8-A73F-F2B1850271A3}">
      <dsp:nvSpPr>
        <dsp:cNvPr id="0" name=""/>
        <dsp:cNvSpPr/>
      </dsp:nvSpPr>
      <dsp:spPr>
        <a:xfrm>
          <a:off x="3082390" y="0"/>
          <a:ext cx="2852417" cy="53578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itchFamily="18" charset="0"/>
              <a:cs typeface="Times New Roman" pitchFamily="18" charset="0"/>
            </a:rPr>
            <a:t>Евразия</a:t>
          </a:r>
          <a:endParaRPr lang="ru-RU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82390" y="0"/>
        <a:ext cx="2852417" cy="1607347"/>
      </dsp:txXfrm>
    </dsp:sp>
    <dsp:sp modelId="{42678813-3C51-4F2C-934D-FC7F746A4B9A}">
      <dsp:nvSpPr>
        <dsp:cNvPr id="0" name=""/>
        <dsp:cNvSpPr/>
      </dsp:nvSpPr>
      <dsp:spPr>
        <a:xfrm>
          <a:off x="3367632" y="1607478"/>
          <a:ext cx="2281933" cy="780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3367632" y="1607478"/>
        <a:ext cx="2281933" cy="780521"/>
      </dsp:txXfrm>
    </dsp:sp>
    <dsp:sp modelId="{FA77DA03-3EC5-498F-8EE6-438CF39ADE74}">
      <dsp:nvSpPr>
        <dsp:cNvPr id="0" name=""/>
        <dsp:cNvSpPr/>
      </dsp:nvSpPr>
      <dsp:spPr>
        <a:xfrm>
          <a:off x="3367632" y="2508079"/>
          <a:ext cx="2281933" cy="780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3367632" y="2508079"/>
        <a:ext cx="2281933" cy="780521"/>
      </dsp:txXfrm>
    </dsp:sp>
    <dsp:sp modelId="{848EBF2E-DD5A-4929-9F7A-690657EC0036}">
      <dsp:nvSpPr>
        <dsp:cNvPr id="0" name=""/>
        <dsp:cNvSpPr/>
      </dsp:nvSpPr>
      <dsp:spPr>
        <a:xfrm>
          <a:off x="3367632" y="3408681"/>
          <a:ext cx="2281933" cy="780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3367632" y="3408681"/>
        <a:ext cx="2281933" cy="780521"/>
      </dsp:txXfrm>
    </dsp:sp>
    <dsp:sp modelId="{802CAF54-D33F-4CC5-ABF8-B3918E4025E9}">
      <dsp:nvSpPr>
        <dsp:cNvPr id="0" name=""/>
        <dsp:cNvSpPr/>
      </dsp:nvSpPr>
      <dsp:spPr>
        <a:xfrm>
          <a:off x="3367632" y="4309282"/>
          <a:ext cx="2281933" cy="780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3367632" y="4309282"/>
        <a:ext cx="2281933" cy="780521"/>
      </dsp:txXfrm>
    </dsp:sp>
    <dsp:sp modelId="{9752EAE7-80C0-4172-847C-380B192084BA}">
      <dsp:nvSpPr>
        <dsp:cNvPr id="0" name=""/>
        <dsp:cNvSpPr/>
      </dsp:nvSpPr>
      <dsp:spPr>
        <a:xfrm>
          <a:off x="6132365" y="0"/>
          <a:ext cx="2852417" cy="53578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itchFamily="18" charset="0"/>
              <a:cs typeface="Times New Roman" pitchFamily="18" charset="0"/>
            </a:rPr>
            <a:t>Северная Америка</a:t>
          </a:r>
          <a:endParaRPr lang="ru-RU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32365" y="0"/>
        <a:ext cx="2852417" cy="1607347"/>
      </dsp:txXfrm>
    </dsp:sp>
    <dsp:sp modelId="{695E62F2-A2CE-4A0D-AC65-3DF22B598A56}">
      <dsp:nvSpPr>
        <dsp:cNvPr id="0" name=""/>
        <dsp:cNvSpPr/>
      </dsp:nvSpPr>
      <dsp:spPr>
        <a:xfrm>
          <a:off x="6433980" y="1607478"/>
          <a:ext cx="2281933" cy="780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6433980" y="1607478"/>
        <a:ext cx="2281933" cy="780521"/>
      </dsp:txXfrm>
    </dsp:sp>
    <dsp:sp modelId="{26F8D8C7-F5E2-4F57-A25E-597D686EB50C}">
      <dsp:nvSpPr>
        <dsp:cNvPr id="0" name=""/>
        <dsp:cNvSpPr/>
      </dsp:nvSpPr>
      <dsp:spPr>
        <a:xfrm>
          <a:off x="6433980" y="2508079"/>
          <a:ext cx="2281933" cy="780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6433980" y="2508079"/>
        <a:ext cx="2281933" cy="780521"/>
      </dsp:txXfrm>
    </dsp:sp>
    <dsp:sp modelId="{436B1275-45D6-478E-B9D9-99CB795B066C}">
      <dsp:nvSpPr>
        <dsp:cNvPr id="0" name=""/>
        <dsp:cNvSpPr/>
      </dsp:nvSpPr>
      <dsp:spPr>
        <a:xfrm>
          <a:off x="6433980" y="3408681"/>
          <a:ext cx="2281933" cy="780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6433980" y="3408681"/>
        <a:ext cx="2281933" cy="780521"/>
      </dsp:txXfrm>
    </dsp:sp>
    <dsp:sp modelId="{E7B7CA4D-FD6F-4256-820D-A9D1F0C8B844}">
      <dsp:nvSpPr>
        <dsp:cNvPr id="0" name=""/>
        <dsp:cNvSpPr/>
      </dsp:nvSpPr>
      <dsp:spPr>
        <a:xfrm>
          <a:off x="6433980" y="4309282"/>
          <a:ext cx="2281933" cy="780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6433980" y="4309282"/>
        <a:ext cx="2281933" cy="78052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431B89-32A8-441D-9319-FCB5E603590A}">
      <dsp:nvSpPr>
        <dsp:cNvPr id="0" name=""/>
        <dsp:cNvSpPr/>
      </dsp:nvSpPr>
      <dsp:spPr>
        <a:xfrm>
          <a:off x="0" y="0"/>
          <a:ext cx="2061822" cy="48577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Моря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2061822" cy="1457328"/>
      </dsp:txXfrm>
    </dsp:sp>
    <dsp:sp modelId="{B7DE5733-4C68-48CD-A901-538EB5EC42D8}">
      <dsp:nvSpPr>
        <dsp:cNvPr id="0" name=""/>
        <dsp:cNvSpPr/>
      </dsp:nvSpPr>
      <dsp:spPr>
        <a:xfrm>
          <a:off x="208283" y="1458247"/>
          <a:ext cx="1649458" cy="561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Баренцево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8283" y="1458247"/>
        <a:ext cx="1649458" cy="561974"/>
      </dsp:txXfrm>
    </dsp:sp>
    <dsp:sp modelId="{95297C3E-028E-42C5-A4E2-DF4BBE4851EB}">
      <dsp:nvSpPr>
        <dsp:cNvPr id="0" name=""/>
        <dsp:cNvSpPr/>
      </dsp:nvSpPr>
      <dsp:spPr>
        <a:xfrm>
          <a:off x="208283" y="2106679"/>
          <a:ext cx="1649458" cy="561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Балтийское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8283" y="2106679"/>
        <a:ext cx="1649458" cy="561974"/>
      </dsp:txXfrm>
    </dsp:sp>
    <dsp:sp modelId="{73FF5B88-D843-4568-A010-4063624D516C}">
      <dsp:nvSpPr>
        <dsp:cNvPr id="0" name=""/>
        <dsp:cNvSpPr/>
      </dsp:nvSpPr>
      <dsp:spPr>
        <a:xfrm>
          <a:off x="208283" y="2755112"/>
          <a:ext cx="1649458" cy="561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Северное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8283" y="2755112"/>
        <a:ext cx="1649458" cy="561974"/>
      </dsp:txXfrm>
    </dsp:sp>
    <dsp:sp modelId="{5C1CDA1F-6B17-4B76-AB14-CDD50C2A461C}">
      <dsp:nvSpPr>
        <dsp:cNvPr id="0" name=""/>
        <dsp:cNvSpPr/>
      </dsp:nvSpPr>
      <dsp:spPr>
        <a:xfrm>
          <a:off x="208283" y="3403545"/>
          <a:ext cx="1649458" cy="561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Аравийское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8283" y="3403545"/>
        <a:ext cx="1649458" cy="561974"/>
      </dsp:txXfrm>
    </dsp:sp>
    <dsp:sp modelId="{56B100B4-0B9F-4F42-91B6-3C05070219E8}">
      <dsp:nvSpPr>
        <dsp:cNvPr id="0" name=""/>
        <dsp:cNvSpPr/>
      </dsp:nvSpPr>
      <dsp:spPr>
        <a:xfrm>
          <a:off x="208283" y="4051977"/>
          <a:ext cx="1649458" cy="561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Японское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8283" y="4051977"/>
        <a:ext cx="1649458" cy="561974"/>
      </dsp:txXfrm>
    </dsp:sp>
    <dsp:sp modelId="{B5B98297-335B-4910-B01F-049953989481}">
      <dsp:nvSpPr>
        <dsp:cNvPr id="0" name=""/>
        <dsp:cNvSpPr/>
      </dsp:nvSpPr>
      <dsp:spPr>
        <a:xfrm>
          <a:off x="2218560" y="0"/>
          <a:ext cx="2061822" cy="48577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Полуострова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18560" y="0"/>
        <a:ext cx="2061822" cy="1457328"/>
      </dsp:txXfrm>
    </dsp:sp>
    <dsp:sp modelId="{A3A8EE66-3225-4026-94DD-2D99FE31C132}">
      <dsp:nvSpPr>
        <dsp:cNvPr id="0" name=""/>
        <dsp:cNvSpPr/>
      </dsp:nvSpPr>
      <dsp:spPr>
        <a:xfrm>
          <a:off x="2424743" y="1460292"/>
          <a:ext cx="1649458" cy="397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Таймыр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24743" y="1460292"/>
        <a:ext cx="1649458" cy="397776"/>
      </dsp:txXfrm>
    </dsp:sp>
    <dsp:sp modelId="{D0B9D7FD-09CB-4068-9AEB-35300550911A}">
      <dsp:nvSpPr>
        <dsp:cNvPr id="0" name=""/>
        <dsp:cNvSpPr/>
      </dsp:nvSpPr>
      <dsp:spPr>
        <a:xfrm>
          <a:off x="2424743" y="1919265"/>
          <a:ext cx="1649458" cy="397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Кольский 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24743" y="1919265"/>
        <a:ext cx="1649458" cy="397776"/>
      </dsp:txXfrm>
    </dsp:sp>
    <dsp:sp modelId="{56BAFAB1-653E-4407-985C-5DA94000AD1C}">
      <dsp:nvSpPr>
        <dsp:cNvPr id="0" name=""/>
        <dsp:cNvSpPr/>
      </dsp:nvSpPr>
      <dsp:spPr>
        <a:xfrm>
          <a:off x="2424743" y="2378238"/>
          <a:ext cx="1649458" cy="397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Скандинавский</a:t>
          </a:r>
          <a:r>
            <a:rPr lang="ru-RU" sz="1800" u="sng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24743" y="2378238"/>
        <a:ext cx="1649458" cy="397776"/>
      </dsp:txXfrm>
    </dsp:sp>
    <dsp:sp modelId="{FA5C3AB0-2371-4006-A5D2-2EA24CAAD0F6}">
      <dsp:nvSpPr>
        <dsp:cNvPr id="0" name=""/>
        <dsp:cNvSpPr/>
      </dsp:nvSpPr>
      <dsp:spPr>
        <a:xfrm>
          <a:off x="2424743" y="2837211"/>
          <a:ext cx="1649458" cy="397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Чукотский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24743" y="2837211"/>
        <a:ext cx="1649458" cy="397776"/>
      </dsp:txXfrm>
    </dsp:sp>
    <dsp:sp modelId="{C07B9756-D10C-4E69-A9B1-553A12D6FA9A}">
      <dsp:nvSpPr>
        <dsp:cNvPr id="0" name=""/>
        <dsp:cNvSpPr/>
      </dsp:nvSpPr>
      <dsp:spPr>
        <a:xfrm>
          <a:off x="2424743" y="3296184"/>
          <a:ext cx="1649458" cy="397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Индостан 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24743" y="3296184"/>
        <a:ext cx="1649458" cy="397776"/>
      </dsp:txXfrm>
    </dsp:sp>
    <dsp:sp modelId="{154D3F37-859F-454C-939E-913285C86BD4}">
      <dsp:nvSpPr>
        <dsp:cNvPr id="0" name=""/>
        <dsp:cNvSpPr/>
      </dsp:nvSpPr>
      <dsp:spPr>
        <a:xfrm>
          <a:off x="2424743" y="3755157"/>
          <a:ext cx="1649458" cy="397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Индокитай 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24743" y="3755157"/>
        <a:ext cx="1649458" cy="397776"/>
      </dsp:txXfrm>
    </dsp:sp>
    <dsp:sp modelId="{70E542D4-DFEB-4DE6-9ACC-B5DAEFE425D0}">
      <dsp:nvSpPr>
        <dsp:cNvPr id="0" name=""/>
        <dsp:cNvSpPr/>
      </dsp:nvSpPr>
      <dsp:spPr>
        <a:xfrm>
          <a:off x="2424743" y="4214130"/>
          <a:ext cx="1649458" cy="397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Корея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24743" y="4214130"/>
        <a:ext cx="1649458" cy="397776"/>
      </dsp:txXfrm>
    </dsp:sp>
    <dsp:sp modelId="{15ECC5C4-F348-4A3C-931B-D5484020455E}">
      <dsp:nvSpPr>
        <dsp:cNvPr id="0" name=""/>
        <dsp:cNvSpPr/>
      </dsp:nvSpPr>
      <dsp:spPr>
        <a:xfrm>
          <a:off x="4435020" y="0"/>
          <a:ext cx="2061822" cy="48577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Заливы, проливы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35020" y="0"/>
        <a:ext cx="2061822" cy="1457328"/>
      </dsp:txXfrm>
    </dsp:sp>
    <dsp:sp modelId="{421E1BD3-B324-4676-ABEE-981E9BA1C0D1}">
      <dsp:nvSpPr>
        <dsp:cNvPr id="0" name=""/>
        <dsp:cNvSpPr/>
      </dsp:nvSpPr>
      <dsp:spPr>
        <a:xfrm>
          <a:off x="4641202" y="1457743"/>
          <a:ext cx="1649458" cy="9543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Финский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41202" y="1457743"/>
        <a:ext cx="1649458" cy="954355"/>
      </dsp:txXfrm>
    </dsp:sp>
    <dsp:sp modelId="{58EE794B-F464-48FB-B1CE-CE4AD66557B5}">
      <dsp:nvSpPr>
        <dsp:cNvPr id="0" name=""/>
        <dsp:cNvSpPr/>
      </dsp:nvSpPr>
      <dsp:spPr>
        <a:xfrm>
          <a:off x="4641202" y="2558922"/>
          <a:ext cx="1649458" cy="9543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Босфор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41202" y="2558922"/>
        <a:ext cx="1649458" cy="954355"/>
      </dsp:txXfrm>
    </dsp:sp>
    <dsp:sp modelId="{2B8B3E34-71F5-4890-AC6B-3C68E1D0E1A6}">
      <dsp:nvSpPr>
        <dsp:cNvPr id="0" name=""/>
        <dsp:cNvSpPr/>
      </dsp:nvSpPr>
      <dsp:spPr>
        <a:xfrm>
          <a:off x="4641202" y="3660101"/>
          <a:ext cx="1649458" cy="9543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Малаккский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41202" y="3660101"/>
        <a:ext cx="1649458" cy="954355"/>
      </dsp:txXfrm>
    </dsp:sp>
    <dsp:sp modelId="{5818289C-89B6-4360-9EB6-D4EE8322992A}">
      <dsp:nvSpPr>
        <dsp:cNvPr id="0" name=""/>
        <dsp:cNvSpPr/>
      </dsp:nvSpPr>
      <dsp:spPr>
        <a:xfrm>
          <a:off x="6653581" y="0"/>
          <a:ext cx="2061822" cy="48577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Острова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653581" y="0"/>
        <a:ext cx="2061822" cy="1457328"/>
      </dsp:txXfrm>
    </dsp:sp>
    <dsp:sp modelId="{11771C7A-FB12-4EFA-AC0B-4C1E476508D6}">
      <dsp:nvSpPr>
        <dsp:cNvPr id="0" name=""/>
        <dsp:cNvSpPr/>
      </dsp:nvSpPr>
      <dsp:spPr>
        <a:xfrm>
          <a:off x="6857662" y="1458247"/>
          <a:ext cx="1649458" cy="561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Новая Земля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857662" y="1458247"/>
        <a:ext cx="1649458" cy="561974"/>
      </dsp:txXfrm>
    </dsp:sp>
    <dsp:sp modelId="{7CC5622D-D4C2-42AB-A2C9-B1E77B448EBB}">
      <dsp:nvSpPr>
        <dsp:cNvPr id="0" name=""/>
        <dsp:cNvSpPr/>
      </dsp:nvSpPr>
      <dsp:spPr>
        <a:xfrm>
          <a:off x="6857662" y="2106679"/>
          <a:ext cx="1649458" cy="561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Новосибирские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857662" y="2106679"/>
        <a:ext cx="1649458" cy="561974"/>
      </dsp:txXfrm>
    </dsp:sp>
    <dsp:sp modelId="{3B47D26E-293A-4DE4-80EE-055B2470353E}">
      <dsp:nvSpPr>
        <dsp:cNvPr id="0" name=""/>
        <dsp:cNvSpPr/>
      </dsp:nvSpPr>
      <dsp:spPr>
        <a:xfrm>
          <a:off x="6857662" y="2755112"/>
          <a:ext cx="1649458" cy="561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Шри-Ланка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857662" y="2755112"/>
        <a:ext cx="1649458" cy="561974"/>
      </dsp:txXfrm>
    </dsp:sp>
    <dsp:sp modelId="{024AA0F6-7276-41D5-9A5B-CB62155EF082}">
      <dsp:nvSpPr>
        <dsp:cNvPr id="0" name=""/>
        <dsp:cNvSpPr/>
      </dsp:nvSpPr>
      <dsp:spPr>
        <a:xfrm>
          <a:off x="6857662" y="3403545"/>
          <a:ext cx="1649458" cy="561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Филиппинские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857662" y="3403545"/>
        <a:ext cx="1649458" cy="561974"/>
      </dsp:txXfrm>
    </dsp:sp>
    <dsp:sp modelId="{E1734B61-570C-452B-8CC9-CBC53C91537B}">
      <dsp:nvSpPr>
        <dsp:cNvPr id="0" name=""/>
        <dsp:cNvSpPr/>
      </dsp:nvSpPr>
      <dsp:spPr>
        <a:xfrm>
          <a:off x="6857662" y="4051977"/>
          <a:ext cx="1649458" cy="561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Большие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Зондские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857662" y="4051977"/>
        <a:ext cx="1649458" cy="5619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71BC202-7BBC-40B6-B068-E67BC24CAF30}" type="datetimeFigureOut">
              <a:rPr lang="ru-RU"/>
              <a:pPr>
                <a:defRPr/>
              </a:pPr>
              <a:t>12.03.2012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B56648D-462B-4D12-BEDB-EA4F273488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78C95D-F3A9-42C9-8895-4A657F15FBD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15426-6737-4E7B-A83E-21DA3D90A568}" type="datetimeFigureOut">
              <a:rPr lang="en-US"/>
              <a:pPr>
                <a:defRPr/>
              </a:pPr>
              <a:t>3/12/2012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C4D3D-DC5A-4D0F-9447-DBE17383AF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00550-8D79-4098-A79F-AED6E5CE679C}" type="datetimeFigureOut">
              <a:rPr lang="en-US"/>
              <a:pPr>
                <a:defRPr/>
              </a:pPr>
              <a:t>3/12/2012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5D207-1B09-4891-B20A-93302C1484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B9DB2-64B0-4810-8AE8-E9ABD2F57E47}" type="datetimeFigureOut">
              <a:rPr lang="en-US"/>
              <a:pPr>
                <a:defRPr/>
              </a:pPr>
              <a:t>3/12/2012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BE467-4121-4A74-BB50-80953D4242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45453-0370-4CB1-A329-C933E814B1A5}" type="datetimeFigureOut">
              <a:rPr lang="en-US"/>
              <a:pPr>
                <a:defRPr/>
              </a:pPr>
              <a:t>3/12/2012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AA8A6-C802-4C70-A1B5-478291F34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0F5EC-F376-419F-847D-BB2D7CAF5B8E}" type="datetimeFigureOut">
              <a:rPr lang="en-US"/>
              <a:pPr>
                <a:defRPr/>
              </a:pPr>
              <a:t>3/12/2012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E5706-3C9B-4044-8F5A-FB62144DA6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2DE6B-44FF-498E-8755-61A6E93D28A9}" type="datetimeFigureOut">
              <a:rPr lang="en-US"/>
              <a:pPr>
                <a:defRPr/>
              </a:pPr>
              <a:t>3/12/2012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4E760-F759-4AEE-BD19-969D18CA94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AF826-F091-4019-998E-782DFE0F6B65}" type="datetimeFigureOut">
              <a:rPr lang="en-US"/>
              <a:pPr>
                <a:defRPr/>
              </a:pPr>
              <a:t>3/12/2012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5CF47-79EB-48AC-BAA1-EA87643B38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8D99D-891B-444F-92CA-7816B34CE51D}" type="datetimeFigureOut">
              <a:rPr lang="en-US"/>
              <a:pPr>
                <a:defRPr/>
              </a:pPr>
              <a:t>3/12/2012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406B9-ABEE-494A-AB56-4859C2655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85539-34A0-4011-8E04-12814E560DAE}" type="datetimeFigureOut">
              <a:rPr lang="en-US"/>
              <a:pPr>
                <a:defRPr/>
              </a:pPr>
              <a:t>3/12/2012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E6F02-672F-46EB-9C47-34752BBEB9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B0A37-121C-4C8F-88ED-8D14266C55D2}" type="datetimeFigureOut">
              <a:rPr lang="en-US"/>
              <a:pPr>
                <a:defRPr/>
              </a:pPr>
              <a:t>3/12/2012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2CC11-9AFC-4C57-80FE-1FC62E4049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65383-50AC-4E34-9469-E79C59E9206F}" type="datetimeFigureOut">
              <a:rPr lang="en-US"/>
              <a:pPr>
                <a:defRPr/>
              </a:pPr>
              <a:t>3/12/2012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4BFB-D617-468D-B5B7-6F8D49412B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4EDAA3B-AA8C-4E9D-BC71-15ADEA0D245F}" type="datetimeFigureOut">
              <a:rPr lang="en-US"/>
              <a:pPr>
                <a:defRPr/>
              </a:pPr>
              <a:t>3/12/2012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0BA1E3-4840-449E-8A46-12BE07F6E5ED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>
    <p:pull dir="r"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8.jpeg"/><Relationship Id="rId7" Type="http://schemas.openxmlformats.org/officeDocument/2006/relationships/hyperlink" Target="http://www.avialine.com/img/photoreports/photoreport_337_5961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hyperlink" Target="http://upload.wikimedia.org/wikipedia/commons/0/0e/BeringSt-close-VE.jp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bookz.ru/authors/anatolii-pashalov/udivitel_329/pic_6.jp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hyperlink" Target="http://smiles.33b.ru/smile.102475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img.meta.kz/2008-11/110793.jpg" TargetMode="External"/><Relationship Id="rId13" Type="http://schemas.openxmlformats.org/officeDocument/2006/relationships/hyperlink" Target="http://bookz.ru/authors/anatolii-pashalov/udivitel_329/pic_6.jpg" TargetMode="External"/><Relationship Id="rId3" Type="http://schemas.openxmlformats.org/officeDocument/2006/relationships/hyperlink" Target="http://www.chas-daily.com/win/2005/01/15/n012_portugal_lisbon-" TargetMode="External"/><Relationship Id="rId7" Type="http://schemas.openxmlformats.org/officeDocument/2006/relationships/hyperlink" Target="http://ru.wikipedia.org/wiki/%D0%95%D0%B2%D1%80%D0%B0%D0%B7%D0%B8%D1%8F" TargetMode="External"/><Relationship Id="rId12" Type="http://schemas.openxmlformats.org/officeDocument/2006/relationships/hyperlink" Target="http://geo.metodist.ru/index.php?option=com_content&amp;task=view&amp;id=35&amp;Itemid=93" TargetMode="External"/><Relationship Id="rId2" Type="http://schemas.openxmlformats.org/officeDocument/2006/relationships/hyperlink" Target="http://www.samfact.com/system/files/u2/Eurasia_Big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geo.ru/files/photo/album_image_9585.jpg?r=775139265" TargetMode="External"/><Relationship Id="rId11" Type="http://schemas.openxmlformats.org/officeDocument/2006/relationships/hyperlink" Target="http://www.avialine.com/img/photoreports/photoreport_337_5961.jpg" TargetMode="External"/><Relationship Id="rId5" Type="http://schemas.openxmlformats.org/officeDocument/2006/relationships/hyperlink" Target="http://photofile.ru/photo/phoenix11/2070306/large/33509793.jpg" TargetMode="External"/><Relationship Id="rId10" Type="http://schemas.openxmlformats.org/officeDocument/2006/relationships/hyperlink" Target="http://www.egoist-generation.ru/news/2003/pole/00624_small.jpg" TargetMode="External"/><Relationship Id="rId4" Type="http://schemas.openxmlformats.org/officeDocument/2006/relationships/hyperlink" Target="http://www.maritim.com.ua/images/admin/ports/mys_dezhneva_2.jpg" TargetMode="External"/><Relationship Id="rId9" Type="http://schemas.openxmlformats.org/officeDocument/2006/relationships/hyperlink" Target="http://upload.wikimedia.org/wikipedia/commons/thumb/0/0e/BeringSt-close-VE.jpg/800px-BeringS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0"/>
            <a:ext cx="7772400" cy="1470025"/>
          </a:xfrm>
        </p:spPr>
        <p:txBody>
          <a:bodyPr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8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ЕвразиЯ</a:t>
            </a:r>
            <a:endParaRPr lang="ru-RU" sz="8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2" descr="Eurasia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1785938"/>
            <a:ext cx="5214938" cy="391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Рамка 3"/>
          <p:cNvSpPr/>
          <p:nvPr/>
        </p:nvSpPr>
        <p:spPr>
          <a:xfrm>
            <a:off x="3571868" y="6429396"/>
            <a:ext cx="2500330" cy="428604"/>
          </a:xfrm>
          <a:prstGeom prst="fram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Prezentacii.com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1357290" y="1285860"/>
          <a:ext cx="728667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/>
        <p:txBody>
          <a:bodyPr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Содержание урока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Двенадцатиугольник 17"/>
          <p:cNvSpPr/>
          <p:nvPr/>
        </p:nvSpPr>
        <p:spPr>
          <a:xfrm>
            <a:off x="6786563" y="4714875"/>
            <a:ext cx="2000250" cy="1785938"/>
          </a:xfrm>
          <a:prstGeom prst="dodec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Африка и Северная Америка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Двенадцатиугольник 14"/>
          <p:cNvSpPr/>
          <p:nvPr/>
        </p:nvSpPr>
        <p:spPr>
          <a:xfrm>
            <a:off x="6786563" y="3429000"/>
            <a:ext cx="1857375" cy="1000125"/>
          </a:xfrm>
          <a:prstGeom prst="dodec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54 млн. км</a:t>
            </a:r>
            <a:r>
              <a:rPr lang="ru-RU" sz="2400" dirty="0">
                <a:latin typeface="Verdana"/>
                <a:cs typeface="Times New Roman" pitchFamily="18" charset="0"/>
              </a:rPr>
              <a:t>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Двенадцатиугольник 13"/>
          <p:cNvSpPr/>
          <p:nvPr/>
        </p:nvSpPr>
        <p:spPr>
          <a:xfrm>
            <a:off x="6786563" y="2143125"/>
            <a:ext cx="1857375" cy="1000125"/>
          </a:xfrm>
          <a:prstGeom prst="dodec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149 млн. км</a:t>
            </a:r>
            <a:r>
              <a:rPr lang="ru-RU" sz="2400" dirty="0">
                <a:latin typeface="Verdana"/>
                <a:cs typeface="Times New Roman" pitchFamily="18" charset="0"/>
              </a:rPr>
              <a:t>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1000108"/>
            <a:ext cx="6143668" cy="52322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>
                  <a:solidFill>
                    <a:schemeClr val="tx2"/>
                  </a:solidFill>
                </a:ln>
                <a:latin typeface="Times New Roman" pitchFamily="18" charset="0"/>
                <a:cs typeface="Times New Roman" pitchFamily="18" charset="0"/>
              </a:rPr>
              <a:t>Какова площадь поверхности Земли?</a:t>
            </a:r>
            <a:endParaRPr lang="ru-RU" sz="2800" dirty="0">
              <a:ln>
                <a:solidFill>
                  <a:schemeClr val="tx2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венадцатиугольник 5"/>
          <p:cNvSpPr/>
          <p:nvPr/>
        </p:nvSpPr>
        <p:spPr>
          <a:xfrm>
            <a:off x="6715125" y="785813"/>
            <a:ext cx="1857375" cy="928687"/>
          </a:xfrm>
          <a:prstGeom prst="dodec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510 млн. км</a:t>
            </a:r>
            <a:r>
              <a:rPr lang="ru-RU" sz="2400" dirty="0">
                <a:latin typeface="Verdana"/>
                <a:cs typeface="Times New Roman" pitchFamily="18" charset="0"/>
              </a:rPr>
              <a:t>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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Двенадцатиугольник 8"/>
          <p:cNvSpPr/>
          <p:nvPr/>
        </p:nvSpPr>
        <p:spPr>
          <a:xfrm>
            <a:off x="6715125" y="714375"/>
            <a:ext cx="1857375" cy="1000125"/>
          </a:xfrm>
          <a:prstGeom prst="dodec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20" y="2428868"/>
            <a:ext cx="6143668" cy="52322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>
                  <a:solidFill>
                    <a:schemeClr val="tx2"/>
                  </a:solidFill>
                </a:ln>
                <a:latin typeface="Times New Roman" pitchFamily="18" charset="0"/>
                <a:cs typeface="Times New Roman" pitchFamily="18" charset="0"/>
              </a:rPr>
              <a:t>Какова площадь поверхности суши?</a:t>
            </a:r>
            <a:endParaRPr lang="ru-RU" sz="2800" dirty="0">
              <a:ln>
                <a:solidFill>
                  <a:schemeClr val="tx2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Двенадцатиугольник 10"/>
          <p:cNvSpPr/>
          <p:nvPr/>
        </p:nvSpPr>
        <p:spPr>
          <a:xfrm>
            <a:off x="6786563" y="2143125"/>
            <a:ext cx="1857375" cy="1000125"/>
          </a:xfrm>
          <a:prstGeom prst="dodec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0" y="3714752"/>
            <a:ext cx="6143668" cy="52322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>
                  <a:solidFill>
                    <a:schemeClr val="tx2"/>
                  </a:solidFill>
                </a:ln>
                <a:latin typeface="Times New Roman" pitchFamily="18" charset="0"/>
                <a:cs typeface="Times New Roman" pitchFamily="18" charset="0"/>
              </a:rPr>
              <a:t>Какова площадь материка Евразия?</a:t>
            </a:r>
            <a:endParaRPr lang="ru-RU" sz="2800" dirty="0">
              <a:ln>
                <a:solidFill>
                  <a:schemeClr val="tx2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Двенадцатиугольник 12"/>
          <p:cNvSpPr/>
          <p:nvPr/>
        </p:nvSpPr>
        <p:spPr>
          <a:xfrm>
            <a:off x="6786563" y="3357563"/>
            <a:ext cx="1857375" cy="1071562"/>
          </a:xfrm>
          <a:prstGeom prst="dodec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720" y="4929198"/>
            <a:ext cx="6143668" cy="954107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>
                  <a:solidFill>
                    <a:schemeClr val="tx2"/>
                  </a:solidFill>
                </a:ln>
                <a:latin typeface="Times New Roman" pitchFamily="18" charset="0"/>
                <a:cs typeface="Times New Roman" pitchFamily="18" charset="0"/>
              </a:rPr>
              <a:t>Какие материки могут поместиться на территории Евразии вместе взятые?</a:t>
            </a:r>
            <a:endParaRPr lang="ru-RU" sz="2800" dirty="0">
              <a:ln>
                <a:solidFill>
                  <a:schemeClr val="tx2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Двенадцатиугольник 16"/>
          <p:cNvSpPr/>
          <p:nvPr/>
        </p:nvSpPr>
        <p:spPr>
          <a:xfrm>
            <a:off x="6786563" y="4714875"/>
            <a:ext cx="2000250" cy="1785938"/>
          </a:xfrm>
          <a:prstGeom prst="dodec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0" y="0"/>
            <a:ext cx="72152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Размеры материка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714375"/>
            <a:ext cx="8501062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трелка вправо 11"/>
          <p:cNvSpPr/>
          <p:nvPr/>
        </p:nvSpPr>
        <p:spPr>
          <a:xfrm rot="10631296">
            <a:off x="3430588" y="1089025"/>
            <a:ext cx="712787" cy="50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5999405">
            <a:off x="1772444" y="2964656"/>
            <a:ext cx="711200" cy="714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15999405">
            <a:off x="2129632" y="5607844"/>
            <a:ext cx="711200" cy="7143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20700269" flipV="1">
            <a:off x="6065838" y="1517650"/>
            <a:ext cx="693737" cy="460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42844" y="0"/>
            <a:ext cx="9001156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Расположение по отношению к экватору, начальному меридиану, тропикам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15999405">
            <a:off x="1701007" y="6822281"/>
            <a:ext cx="711200" cy="7143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0.00255 C 0.00833 -0.00232 0.01736 -0.00232 0.02621 -0.00185 C 0.03142 -0.00185 0.03645 -0.00093 0.04201 -0.00093 C 0.04843 -0.0007 0.05486 -0.00046 0.06145 1.48148E-6 C 0.07517 0.00046 0.08871 0.00185 0.1026 0.00231 C 0.11232 0.00324 0.12291 0.0037 0.13298 0.00417 C 0.28159 0.00393 0.33489 0.00463 0.44323 0.00324 C 0.46736 0.00278 0.49184 0.00116 0.51597 0.00092 C 0.53316 0.00069 0.55034 0.00069 0.5677 0.00069 C 0.57222 0.00023 0.58142 1.48148E-6 0.58142 1.48148E-6 C 0.58802 -0.00093 0.59548 -0.00185 0.60295 -0.00232 C 0.60764 -0.00301 0.60503 -0.00278 0.61198 -0.00324 C 0.61267 -0.00324 0.61493 -0.00347 0.61493 -0.00324 C 0.61944 -0.00417 0.62413 -0.0044 0.62951 -0.00486 C 0.63125 -0.00486 0.63524 -0.00533 0.63524 -0.00509 C 0.63576 -0.00533 0.6375 -0.00556 0.6375 -0.00556 " pathEditMode="relative" rAng="0" ptsTypes="ffffffff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16" presetClass="exit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0602 C 0.00903 -0.00556 0.01823 -0.00556 0.02743 -0.00486 C 0.03281 -0.00463 0.03819 -0.00278 0.04375 -0.00231 C 0.05035 -0.00162 0.05712 -0.00116 0.06389 -0.00046 C 0.0783 0.00069 0.09219 0.00417 0.1066 0.00532 C 0.11667 0.00718 0.12778 0.00833 0.13819 0.00926 C 0.29219 0.00903 0.34757 0.00995 0.46007 0.00741 C 0.48507 0.00625 0.51024 0.00208 0.53524 0.00162 C 0.55312 0.00116 0.57101 0.00116 0.58889 0.00116 C 0.59358 0.00046 0.60312 -0.00046 0.60312 -0.00046 C 0.61007 -0.00231 0.61788 -0.0044 0.62552 -0.00556 C 0.63038 -0.00718 0.6276 -0.00648 0.63472 -0.00764 C 0.63559 -0.00764 0.63785 -0.0081 0.63785 -0.00787 C 0.64253 -0.00995 0.64739 -0.01065 0.65295 -0.01134 C 0.65503 -0.01157 0.65903 -0.0125 0.65903 -0.01227 C 0.65972 -0.01273 0.66111 -0.01343 0.66111 -0.01343 " pathEditMode="relative" rAng="0" ptsTypes="fffffffffffffff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" y="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16" presetClass="exit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3333E-6 C 0.00556 0.00023 0.01146 0.00023 0.01719 0.00092 C 0.02066 0.00092 0.02396 0.00254 0.02761 0.00277 C 0.03177 0.00324 0.03594 0.0037 0.04028 0.00416 C 0.04931 0.00509 0.05816 0.00764 0.06719 0.00856 C 0.07361 0.00995 0.08056 0.01088 0.08715 0.01157 C 0.18438 0.01134 0.21927 0.01227 0.29028 0.01018 C 0.30608 0.00926 0.32205 0.00625 0.33785 0.00578 C 0.34913 0.00555 0.36042 0.00555 0.3717 0.00555 C 0.37465 0.00486 0.38073 0.00416 0.38073 0.00439 C 0.38507 0.00277 0.38993 0.00115 0.39479 0.00023 C 0.39792 -0.00093 0.39618 -0.00047 0.4007 -0.00116 C 0.40122 -0.00116 0.40261 -0.00162 0.40261 -0.00139 C 0.40556 -0.00301 0.40868 -0.00348 0.41215 -0.00417 C 0.41337 -0.00417 0.41597 -0.00486 0.41597 -0.00463 C 0.41632 -0.0051 0.41736 -0.00556 0.41736 -0.00533 " pathEditMode="relative" rAng="0" ptsTypes="fffffffffffffff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22" presetID="16" presetClass="exit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C -0.00174 0.00023 -0.00643 0.00093 -0.00868 0.00208 C -0.01216 0.0037 -0.01285 0.00625 -0.01528 0.00903 C -0.02084 0.01505 -0.01563 0.00718 -0.02014 0.01296 C -0.0224 0.01597 -0.02344 0.01759 -0.02674 0.01991 C -0.02813 0.02384 -0.02934 0.02477 -0.03247 0.02708 C -0.03612 0.03264 -0.0415 0.03982 -0.04757 0.04213 C -0.05052 0.04491 -0.05157 0.04769 -0.05521 0.04907 C -0.06077 0.05417 -0.06424 0.06157 -0.06771 0.06806 C -0.06875 0.07014 -0.07049 0.07199 -0.07153 0.07407 C -0.07223 0.075 -0.07344 0.07708 -0.07344 0.07732 C -0.07466 0.08125 -0.07657 0.08657 -0.079 0.09005 C -0.08299 0.09514 -0.07987 0.0875 -0.08473 0.09815 C -0.08941 0.10787 -0.09618 0.11597 -0.10504 0.12199 C -0.10938 0.1294 -0.11528 0.13657 -0.12101 0.14306 C -0.12205 0.14653 -0.1257 0.15208 -0.1257 0.15232 C -0.12691 0.15579 -0.12848 0.1588 -0.13039 0.16204 C -0.13143 0.1662 -0.13351 0.17014 -0.13612 0.17315 C -0.13733 0.17639 -0.14098 0.18218 -0.14098 0.18241 C -0.14237 0.18681 -0.14792 0.18866 -0.15226 0.19028 C -0.15382 0.1919 -0.15556 0.19352 -0.15712 0.19514 C -0.15782 0.19583 -0.15903 0.19722 -0.15903 0.19745 C -0.16094 0.20301 -0.16563 0.20602 -0.16962 0.21019 C -0.17084 0.21412 -0.17292 0.21458 -0.17518 0.21806 C -0.17622 0.22153 -0.17726 0.22407 -0.179 0.22708 C -0.18021 0.23102 -0.18195 0.23542 -0.18473 0.23819 C -0.18629 0.24306 -0.18785 0.24861 -0.1915 0.25232 C -0.19271 0.25625 -0.1948 0.26065 -0.19705 0.26412 C -0.19809 0.26782 -0.19948 0.27083 -0.20105 0.27407 C -0.20243 0.28056 -0.20105 0.27708 -0.20556 0.28426 L -0.20556 0.28449 C -0.20712 0.28843 -0.20816 0.29236 -0.21042 0.2963 C -0.21233 0.30232 -0.21563 0.30903 -0.21893 0.31435 C -0.22032 0.3162 -0.22292 0.32014 -0.22292 0.32037 C -0.22622 0.33125 -0.22101 0.31528 -0.2257 0.32616 C -0.22761 0.33102 -0.22709 0.33403 -0.23056 0.33727 C -0.23264 0.34444 -0.23542 0.3588 -0.23907 0.36435 C -0.23941 0.36574 -0.23959 0.3669 -0.23993 0.36829 C -0.24063 0.37014 -0.24184 0.37431 -0.24184 0.37454 C -0.24462 0.39282 -0.24809 0.41181 -0.25139 0.43032 C -0.2533 0.44051 -0.25365 0.45324 -0.25799 0.46227 C -0.25921 0.46806 -0.25938 0.47384 -0.26094 0.4794 C -0.2632 0.48773 -0.2625 0.48102 -0.26372 0.48843 C -0.26511 0.4963 -0.26528 0.50602 -0.26754 0.51343 C -0.26893 0.52685 -0.26858 0.51944 -0.26858 0.53565 " pathEditMode="relative" rAng="0" ptsTypes="fffffffffffffffffffffffffffffFffffffffffffffA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" y="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29" presetID="16" presetClass="exit" presetSubtype="2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3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C 0.00209 0.00393 0.00348 0.00671 0.00678 0.00856 C 0.00833 0.01458 0.01112 0.01782 0.01476 0.02106 C 0.01754 0.02731 0.02466 0.03727 0.02935 0.0412 C 0.03473 0.04583 0.02882 0.03819 0.03438 0.04467 C 0.04011 0.05162 0.04462 0.06018 0.05087 0.06597 C 0.05695 0.07963 0.06945 0.09352 0.0776 0.10486 C 0.07778 0.10602 0.07778 0.10764 0.0783 0.10856 C 0.07968 0.11088 0.08282 0.11481 0.08282 0.11504 C 0.08507 0.12477 0.09115 0.13217 0.09565 0.13981 C 0.09757 0.14329 0.10157 0.15 0.10157 0.15 C 0.10452 0.16088 0.11007 0.16967 0.11528 0.1787 C 0.11858 0.18403 0.11997 0.19143 0.12327 0.19629 C 0.12483 0.20301 0.12709 0.20995 0.12935 0.2162 C 0.13212 0.23241 0.14046 0.24491 0.14566 0.25995 C 0.14723 0.27037 0.14497 0.26018 0.14896 0.26875 C 0.15122 0.27361 0.15209 0.27917 0.15504 0.28379 C 0.15608 0.28796 0.1573 0.29051 0.15938 0.29375 C 0.16094 0.30023 0.15973 0.29629 0.16372 0.30509 C 0.16424 0.30625 0.16546 0.30856 0.16546 0.30879 C 0.16632 0.31319 0.16563 0.31157 0.16719 0.31389 " pathEditMode="relative" rAng="0" ptsTypes="ffffffffffffffffffff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0"/>
                            </p:stCondLst>
                            <p:childTnLst>
                              <p:par>
                                <p:cTn id="36" presetID="16" presetClass="exit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561975"/>
            <a:ext cx="7986712" cy="629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00100" y="0"/>
            <a:ext cx="72152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Крайние точки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4-конечная звезда 3"/>
          <p:cNvSpPr/>
          <p:nvPr/>
        </p:nvSpPr>
        <p:spPr>
          <a:xfrm>
            <a:off x="5643563" y="1285875"/>
            <a:ext cx="71437" cy="14287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4-конечная звезда 4"/>
          <p:cNvSpPr/>
          <p:nvPr/>
        </p:nvSpPr>
        <p:spPr>
          <a:xfrm>
            <a:off x="8072438" y="928688"/>
            <a:ext cx="71437" cy="14287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4-конечная звезда 5"/>
          <p:cNvSpPr/>
          <p:nvPr/>
        </p:nvSpPr>
        <p:spPr>
          <a:xfrm>
            <a:off x="714375" y="2071688"/>
            <a:ext cx="71438" cy="14287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6929438" y="6000750"/>
            <a:ext cx="71437" cy="14287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" name="Picture 12" descr="http://www.geo.ru/files/photo/album_image_9585.jpg?r=7751392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642938"/>
            <a:ext cx="278606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571750" y="642938"/>
            <a:ext cx="2571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u="sng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мыс  Челюскин</a:t>
            </a:r>
          </a:p>
        </p:txBody>
      </p:sp>
      <p:pic>
        <p:nvPicPr>
          <p:cNvPr id="14" name="Picture 6" descr="pictur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13" y="1357313"/>
            <a:ext cx="26606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429375" y="1357313"/>
            <a:ext cx="2071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u="sng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мыс Дежнева</a:t>
            </a:r>
          </a:p>
        </p:txBody>
      </p:sp>
      <p:pic>
        <p:nvPicPr>
          <p:cNvPr id="16" name="Picture 4" descr="Pho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813" y="2500313"/>
            <a:ext cx="2071687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57250" y="2500313"/>
            <a:ext cx="171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u="sng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мыс Рока</a:t>
            </a:r>
          </a:p>
        </p:txBody>
      </p:sp>
      <p:pic>
        <p:nvPicPr>
          <p:cNvPr id="18" name="Picture 10" descr="http://photofile.ru/photo/phoenix11/2070306/large/3350979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75" y="3571875"/>
            <a:ext cx="1643063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714375" y="5643563"/>
            <a:ext cx="6000750" cy="1214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Найдите на карте крайние точки материка, определите их координаты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2428875" y="1071563"/>
            <a:ext cx="2786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77°43' с. ш.  </a:t>
            </a: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6000750" y="1785938"/>
            <a:ext cx="2643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169°40' з. д</a:t>
            </a:r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785813" y="2928938"/>
            <a:ext cx="1785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9°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30' </a:t>
            </a:r>
            <a:r>
              <a:rPr lang="ru-RU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з. д</a:t>
            </a:r>
            <a:endParaRPr lang="ru-RU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6858000" y="5072063"/>
            <a:ext cx="1928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1°16' с. ш.</a:t>
            </a:r>
            <a:endParaRPr lang="ru-RU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858000" y="5500688"/>
            <a:ext cx="171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u="sng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мыс Пиай</a:t>
            </a: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2" grpId="0"/>
      <p:bldP spid="15" grpId="0"/>
      <p:bldP spid="17" grpId="0"/>
      <p:bldP spid="20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561975"/>
            <a:ext cx="7986712" cy="629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00100" y="0"/>
            <a:ext cx="72152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Крайние островные точки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4-конечная звезда 3"/>
          <p:cNvSpPr/>
          <p:nvPr/>
        </p:nvSpPr>
        <p:spPr>
          <a:xfrm>
            <a:off x="4214813" y="1000125"/>
            <a:ext cx="71437" cy="14287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4-конечная звезда 4"/>
          <p:cNvSpPr/>
          <p:nvPr/>
        </p:nvSpPr>
        <p:spPr>
          <a:xfrm>
            <a:off x="8072438" y="928688"/>
            <a:ext cx="71437" cy="14287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4-конечная звезда 5"/>
          <p:cNvSpPr/>
          <p:nvPr/>
        </p:nvSpPr>
        <p:spPr>
          <a:xfrm>
            <a:off x="500063" y="2071688"/>
            <a:ext cx="71437" cy="14287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6929438" y="6000750"/>
            <a:ext cx="71437" cy="14287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463" name="TextBox 14"/>
          <p:cNvSpPr txBox="1">
            <a:spLocks noChangeArrowheads="1"/>
          </p:cNvSpPr>
          <p:nvPr/>
        </p:nvSpPr>
        <p:spPr bwMode="auto">
          <a:xfrm>
            <a:off x="6429375" y="1357313"/>
            <a:ext cx="2071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мыс Дежнева</a:t>
            </a:r>
          </a:p>
        </p:txBody>
      </p:sp>
      <p:sp>
        <p:nvSpPr>
          <p:cNvPr id="19464" name="TextBox 16"/>
          <p:cNvSpPr txBox="1">
            <a:spLocks noChangeArrowheads="1"/>
          </p:cNvSpPr>
          <p:nvPr/>
        </p:nvSpPr>
        <p:spPr bwMode="auto">
          <a:xfrm>
            <a:off x="857250" y="2500313"/>
            <a:ext cx="171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Кокосовые острова. Фото с сайта destination6.c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3071813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Файл:BeringSt-close-V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00700" y="1143000"/>
            <a:ext cx="3001963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http://www.egoist-generation.ru/news/2003/pole/00624_smal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4438" y="642938"/>
            <a:ext cx="2643187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Картинка 1 из 563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4438" y="2786063"/>
            <a:ext cx="2665412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42938" y="4929188"/>
            <a:ext cx="5786437" cy="1928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Южный остров (</a:t>
            </a:r>
            <a:r>
              <a:rPr lang="ru-RU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Кокосовые острова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12°4'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Остров </a:t>
            </a:r>
            <a:r>
              <a:rPr lang="ru-RU" sz="20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Ратманова</a:t>
            </a:r>
            <a:r>
              <a:rPr lang="ru-RU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(острова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Диомида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) 169°0'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Мыс Флигели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(архипелаг Земля Франца-Иосифа), 81°51' с.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скала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Моншик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Азорские острова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31º16'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д.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0"/>
            <a:ext cx="72152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Протяженность Евразии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714375"/>
            <a:ext cx="8501063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42938" y="714375"/>
            <a:ext cx="8501062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Рассчитайте протяженность Евразии с запада на восток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60 </a:t>
            </a:r>
            <a:r>
              <a:rPr lang="ru-RU" sz="2400" dirty="0">
                <a:latin typeface="Verdana"/>
                <a:cs typeface="Times New Roman" pitchFamily="18" charset="0"/>
              </a:rPr>
              <a:t>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с.ш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( 1</a:t>
            </a:r>
            <a:r>
              <a:rPr lang="ru-RU" sz="2400" dirty="0">
                <a:latin typeface="Verdana"/>
                <a:cs typeface="Times New Roman" pitchFamily="18" charset="0"/>
              </a:rPr>
              <a:t>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55,8 км).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85938" y="3071813"/>
            <a:ext cx="1143000" cy="571500"/>
          </a:xfrm>
          <a:prstGeom prst="roundRect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Verdana" pitchFamily="34" charset="0"/>
              </a:rPr>
              <a:t>30°в.д.</a:t>
            </a:r>
            <a:endParaRPr lang="ru-RU" dirty="0">
              <a:latin typeface="Verdana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143750" y="3071813"/>
            <a:ext cx="1357313" cy="541337"/>
          </a:xfrm>
          <a:prstGeom prst="roundRect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Verdana"/>
              </a:rPr>
              <a:t>170°в.д.</a:t>
            </a:r>
            <a:endParaRPr lang="ru-RU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 rot="10800000" flipV="1">
            <a:off x="2857500" y="2928938"/>
            <a:ext cx="4857750" cy="7143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2571750" y="4286250"/>
            <a:ext cx="4286250" cy="1000125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Verdana" pitchFamily="34" charset="0"/>
              </a:rPr>
              <a:t>(170°-30°) </a:t>
            </a:r>
            <a:r>
              <a:rPr lang="ru-RU" dirty="0" err="1">
                <a:latin typeface="Verdana" pitchFamily="34" charset="0"/>
              </a:rPr>
              <a:t>х</a:t>
            </a:r>
            <a:r>
              <a:rPr lang="ru-RU" dirty="0">
                <a:latin typeface="Verdana" pitchFamily="34" charset="0"/>
              </a:rPr>
              <a:t> 55,8 </a:t>
            </a:r>
            <a:r>
              <a:rPr lang="ru-RU" dirty="0" err="1">
                <a:latin typeface="Verdana" pitchFamily="34" charset="0"/>
              </a:rPr>
              <a:t>км=</a:t>
            </a:r>
            <a:r>
              <a:rPr lang="ru-RU" dirty="0">
                <a:latin typeface="Verdana" pitchFamily="34" charset="0"/>
              </a:rPr>
              <a:t> 7 812 км </a:t>
            </a:r>
            <a:r>
              <a:rPr lang="ru-RU" dirty="0">
                <a:latin typeface="Verdana"/>
              </a:rPr>
              <a:t>    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8625" y="2428875"/>
            <a:ext cx="928688" cy="4286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55,8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625" y="6143625"/>
            <a:ext cx="928688" cy="4286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111</a:t>
            </a:r>
            <a:endParaRPr lang="ru-RU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714375"/>
            <a:ext cx="8501063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42938" y="714375"/>
            <a:ext cx="8501062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Рассчитайте протяженность Евразии с севера на юг по 80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°в.д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143375" y="1643063"/>
            <a:ext cx="1000125" cy="571500"/>
          </a:xfrm>
          <a:prstGeom prst="roundRect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73</a:t>
            </a:r>
            <a:r>
              <a:rPr lang="ru-RU" dirty="0">
                <a:latin typeface="Verdana"/>
              </a:rPr>
              <a:t>°с.ш.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000500" y="6072188"/>
            <a:ext cx="1071563" cy="541337"/>
          </a:xfrm>
          <a:prstGeom prst="roundRect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13</a:t>
            </a:r>
            <a:r>
              <a:rPr lang="ru-RU" dirty="0">
                <a:latin typeface="Verdana"/>
              </a:rPr>
              <a:t>°с.ш</a:t>
            </a:r>
            <a:endParaRPr lang="ru-RU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 rot="5400000">
            <a:off x="2643188" y="4071937"/>
            <a:ext cx="3786188" cy="21431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4643438" y="3214688"/>
            <a:ext cx="4286250" cy="10001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(73</a:t>
            </a:r>
            <a:r>
              <a:rPr lang="ru-RU" dirty="0">
                <a:latin typeface="Verdana"/>
              </a:rPr>
              <a:t>°-</a:t>
            </a:r>
            <a:r>
              <a:rPr lang="ru-RU" dirty="0"/>
              <a:t>13</a:t>
            </a:r>
            <a:r>
              <a:rPr lang="ru-RU" dirty="0">
                <a:latin typeface="Verdana"/>
              </a:rPr>
              <a:t>°) </a:t>
            </a:r>
            <a:r>
              <a:rPr lang="ru-RU" dirty="0" err="1">
                <a:latin typeface="Verdana"/>
              </a:rPr>
              <a:t>х</a:t>
            </a:r>
            <a:r>
              <a:rPr lang="ru-RU" dirty="0">
                <a:latin typeface="Verdana"/>
              </a:rPr>
              <a:t> 111 </a:t>
            </a:r>
            <a:r>
              <a:rPr lang="ru-RU" dirty="0" err="1">
                <a:latin typeface="Verdana"/>
              </a:rPr>
              <a:t>км=</a:t>
            </a:r>
            <a:r>
              <a:rPr lang="ru-RU" dirty="0">
                <a:latin typeface="Verdana"/>
              </a:rPr>
              <a:t> 6 660 км    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00100" y="0"/>
            <a:ext cx="72152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Протяженность Евразии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714375"/>
            <a:ext cx="8501063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00100" y="0"/>
            <a:ext cx="72152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Граница между Европой и Азией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696913" y="2652713"/>
            <a:ext cx="3651250" cy="1928812"/>
          </a:xfrm>
          <a:custGeom>
            <a:avLst/>
            <a:gdLst>
              <a:gd name="connsiteX0" fmla="*/ 3650636 w 3650636"/>
              <a:gd name="connsiteY0" fmla="*/ 31802 h 1928696"/>
              <a:gd name="connsiteX1" fmla="*/ 3475538 w 3650636"/>
              <a:gd name="connsiteY1" fmla="*/ 22074 h 1928696"/>
              <a:gd name="connsiteX2" fmla="*/ 3436627 w 3650636"/>
              <a:gd name="connsiteY2" fmla="*/ 60985 h 1928696"/>
              <a:gd name="connsiteX3" fmla="*/ 3417172 w 3650636"/>
              <a:gd name="connsiteY3" fmla="*/ 90168 h 1928696"/>
              <a:gd name="connsiteX4" fmla="*/ 3387989 w 3650636"/>
              <a:gd name="connsiteY4" fmla="*/ 109623 h 1928696"/>
              <a:gd name="connsiteX5" fmla="*/ 3368534 w 3650636"/>
              <a:gd name="connsiteY5" fmla="*/ 129079 h 1928696"/>
              <a:gd name="connsiteX6" fmla="*/ 3329623 w 3650636"/>
              <a:gd name="connsiteY6" fmla="*/ 138806 h 1928696"/>
              <a:gd name="connsiteX7" fmla="*/ 3300440 w 3650636"/>
              <a:gd name="connsiteY7" fmla="*/ 148534 h 1928696"/>
              <a:gd name="connsiteX8" fmla="*/ 3271257 w 3650636"/>
              <a:gd name="connsiteY8" fmla="*/ 381998 h 1928696"/>
              <a:gd name="connsiteX9" fmla="*/ 3251802 w 3650636"/>
              <a:gd name="connsiteY9" fmla="*/ 411181 h 1928696"/>
              <a:gd name="connsiteX10" fmla="*/ 3242074 w 3650636"/>
              <a:gd name="connsiteY10" fmla="*/ 440364 h 1928696"/>
              <a:gd name="connsiteX11" fmla="*/ 3242074 w 3650636"/>
              <a:gd name="connsiteY11" fmla="*/ 975385 h 1928696"/>
              <a:gd name="connsiteX12" fmla="*/ 3222619 w 3650636"/>
              <a:gd name="connsiteY12" fmla="*/ 1033751 h 1928696"/>
              <a:gd name="connsiteX13" fmla="*/ 3173981 w 3650636"/>
              <a:gd name="connsiteY13" fmla="*/ 1072662 h 1928696"/>
              <a:gd name="connsiteX14" fmla="*/ 3135070 w 3650636"/>
              <a:gd name="connsiteY14" fmla="*/ 1131028 h 1928696"/>
              <a:gd name="connsiteX15" fmla="*/ 3096159 w 3650636"/>
              <a:gd name="connsiteY15" fmla="*/ 1179666 h 1928696"/>
              <a:gd name="connsiteX16" fmla="*/ 3037793 w 3650636"/>
              <a:gd name="connsiteY16" fmla="*/ 1208849 h 1928696"/>
              <a:gd name="connsiteX17" fmla="*/ 3008610 w 3650636"/>
              <a:gd name="connsiteY17" fmla="*/ 1228304 h 1928696"/>
              <a:gd name="connsiteX18" fmla="*/ 2950244 w 3650636"/>
              <a:gd name="connsiteY18" fmla="*/ 1257487 h 1928696"/>
              <a:gd name="connsiteX19" fmla="*/ 2940517 w 3650636"/>
              <a:gd name="connsiteY19" fmla="*/ 1286670 h 1928696"/>
              <a:gd name="connsiteX20" fmla="*/ 2784874 w 3650636"/>
              <a:gd name="connsiteY20" fmla="*/ 1267215 h 1928696"/>
              <a:gd name="connsiteX21" fmla="*/ 2716781 w 3650636"/>
              <a:gd name="connsiteY21" fmla="*/ 1218577 h 1928696"/>
              <a:gd name="connsiteX22" fmla="*/ 2677870 w 3650636"/>
              <a:gd name="connsiteY22" fmla="*/ 1228304 h 1928696"/>
              <a:gd name="connsiteX23" fmla="*/ 2619504 w 3650636"/>
              <a:gd name="connsiteY23" fmla="*/ 1238032 h 1928696"/>
              <a:gd name="connsiteX24" fmla="*/ 2609776 w 3650636"/>
              <a:gd name="connsiteY24" fmla="*/ 1267215 h 1928696"/>
              <a:gd name="connsiteX25" fmla="*/ 2531955 w 3650636"/>
              <a:gd name="connsiteY25" fmla="*/ 1306125 h 1928696"/>
              <a:gd name="connsiteX26" fmla="*/ 2512500 w 3650636"/>
              <a:gd name="connsiteY26" fmla="*/ 1325581 h 1928696"/>
              <a:gd name="connsiteX27" fmla="*/ 2395768 w 3650636"/>
              <a:gd name="connsiteY27" fmla="*/ 1296398 h 1928696"/>
              <a:gd name="connsiteX28" fmla="*/ 2366585 w 3650636"/>
              <a:gd name="connsiteY28" fmla="*/ 1286670 h 1928696"/>
              <a:gd name="connsiteX29" fmla="*/ 2152576 w 3650636"/>
              <a:gd name="connsiteY29" fmla="*/ 1296398 h 1928696"/>
              <a:gd name="connsiteX30" fmla="*/ 2084483 w 3650636"/>
              <a:gd name="connsiteY30" fmla="*/ 1315853 h 1928696"/>
              <a:gd name="connsiteX31" fmla="*/ 2045572 w 3650636"/>
              <a:gd name="connsiteY31" fmla="*/ 1354764 h 1928696"/>
              <a:gd name="connsiteX32" fmla="*/ 2016389 w 3650636"/>
              <a:gd name="connsiteY32" fmla="*/ 1383947 h 1928696"/>
              <a:gd name="connsiteX33" fmla="*/ 1996934 w 3650636"/>
              <a:gd name="connsiteY33" fmla="*/ 1413130 h 1928696"/>
              <a:gd name="connsiteX34" fmla="*/ 1938568 w 3650636"/>
              <a:gd name="connsiteY34" fmla="*/ 1442313 h 1928696"/>
              <a:gd name="connsiteX35" fmla="*/ 1744015 w 3650636"/>
              <a:gd name="connsiteY35" fmla="*/ 1452040 h 1928696"/>
              <a:gd name="connsiteX36" fmla="*/ 1675921 w 3650636"/>
              <a:gd name="connsiteY36" fmla="*/ 1500679 h 1928696"/>
              <a:gd name="connsiteX37" fmla="*/ 1656466 w 3650636"/>
              <a:gd name="connsiteY37" fmla="*/ 1529862 h 1928696"/>
              <a:gd name="connsiteX38" fmla="*/ 1646738 w 3650636"/>
              <a:gd name="connsiteY38" fmla="*/ 1559045 h 1928696"/>
              <a:gd name="connsiteX39" fmla="*/ 1588372 w 3650636"/>
              <a:gd name="connsiteY39" fmla="*/ 1597955 h 1928696"/>
              <a:gd name="connsiteX40" fmla="*/ 1549461 w 3650636"/>
              <a:gd name="connsiteY40" fmla="*/ 1636866 h 1928696"/>
              <a:gd name="connsiteX41" fmla="*/ 1530006 w 3650636"/>
              <a:gd name="connsiteY41" fmla="*/ 1870330 h 1928696"/>
              <a:gd name="connsiteX42" fmla="*/ 1500823 w 3650636"/>
              <a:gd name="connsiteY42" fmla="*/ 1928696 h 1928696"/>
              <a:gd name="connsiteX43" fmla="*/ 1277087 w 3650636"/>
              <a:gd name="connsiteY43" fmla="*/ 1918968 h 1928696"/>
              <a:gd name="connsiteX44" fmla="*/ 1218721 w 3650636"/>
              <a:gd name="connsiteY44" fmla="*/ 1880057 h 1928696"/>
              <a:gd name="connsiteX45" fmla="*/ 1160355 w 3650636"/>
              <a:gd name="connsiteY45" fmla="*/ 1850874 h 1928696"/>
              <a:gd name="connsiteX46" fmla="*/ 1131172 w 3650636"/>
              <a:gd name="connsiteY46" fmla="*/ 1831419 h 1928696"/>
              <a:gd name="connsiteX47" fmla="*/ 1101989 w 3650636"/>
              <a:gd name="connsiteY47" fmla="*/ 1821691 h 1928696"/>
              <a:gd name="connsiteX48" fmla="*/ 1072806 w 3650636"/>
              <a:gd name="connsiteY48" fmla="*/ 1802236 h 1928696"/>
              <a:gd name="connsiteX49" fmla="*/ 1014440 w 3650636"/>
              <a:gd name="connsiteY49" fmla="*/ 1782781 h 1928696"/>
              <a:gd name="connsiteX50" fmla="*/ 936619 w 3650636"/>
              <a:gd name="connsiteY50" fmla="*/ 1743870 h 1928696"/>
              <a:gd name="connsiteX51" fmla="*/ 878253 w 3650636"/>
              <a:gd name="connsiteY51" fmla="*/ 1724415 h 1928696"/>
              <a:gd name="connsiteX52" fmla="*/ 839342 w 3650636"/>
              <a:gd name="connsiteY52" fmla="*/ 1704959 h 1928696"/>
              <a:gd name="connsiteX53" fmla="*/ 751793 w 3650636"/>
              <a:gd name="connsiteY53" fmla="*/ 1666049 h 1928696"/>
              <a:gd name="connsiteX54" fmla="*/ 333504 w 3650636"/>
              <a:gd name="connsiteY54" fmla="*/ 1675777 h 1928696"/>
              <a:gd name="connsiteX55" fmla="*/ 304321 w 3650636"/>
              <a:gd name="connsiteY55" fmla="*/ 1685504 h 1928696"/>
              <a:gd name="connsiteX56" fmla="*/ 265410 w 3650636"/>
              <a:gd name="connsiteY56" fmla="*/ 1695232 h 1928696"/>
              <a:gd name="connsiteX57" fmla="*/ 148678 w 3650636"/>
              <a:gd name="connsiteY57" fmla="*/ 1714687 h 1928696"/>
              <a:gd name="connsiteX58" fmla="*/ 90312 w 3650636"/>
              <a:gd name="connsiteY58" fmla="*/ 1763325 h 1928696"/>
              <a:gd name="connsiteX59" fmla="*/ 51402 w 3650636"/>
              <a:gd name="connsiteY59" fmla="*/ 1753598 h 1928696"/>
              <a:gd name="connsiteX60" fmla="*/ 51402 w 3650636"/>
              <a:gd name="connsiteY60" fmla="*/ 1734142 h 192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650636" h="1928696">
                <a:moveTo>
                  <a:pt x="3650636" y="31802"/>
                </a:moveTo>
                <a:cubicBezTo>
                  <a:pt x="3555228" y="0"/>
                  <a:pt x="3612707" y="10644"/>
                  <a:pt x="3475538" y="22074"/>
                </a:cubicBezTo>
                <a:cubicBezTo>
                  <a:pt x="3462568" y="35044"/>
                  <a:pt x="3446802" y="45723"/>
                  <a:pt x="3436627" y="60985"/>
                </a:cubicBezTo>
                <a:cubicBezTo>
                  <a:pt x="3430142" y="70713"/>
                  <a:pt x="3425439" y="81901"/>
                  <a:pt x="3417172" y="90168"/>
                </a:cubicBezTo>
                <a:cubicBezTo>
                  <a:pt x="3408905" y="98435"/>
                  <a:pt x="3397118" y="102320"/>
                  <a:pt x="3387989" y="109623"/>
                </a:cubicBezTo>
                <a:cubicBezTo>
                  <a:pt x="3380827" y="115352"/>
                  <a:pt x="3376737" y="124977"/>
                  <a:pt x="3368534" y="129079"/>
                </a:cubicBezTo>
                <a:cubicBezTo>
                  <a:pt x="3356576" y="135058"/>
                  <a:pt x="3342478" y="135133"/>
                  <a:pt x="3329623" y="138806"/>
                </a:cubicBezTo>
                <a:cubicBezTo>
                  <a:pt x="3319764" y="141623"/>
                  <a:pt x="3310168" y="145291"/>
                  <a:pt x="3300440" y="148534"/>
                </a:cubicBezTo>
                <a:cubicBezTo>
                  <a:pt x="3239644" y="239730"/>
                  <a:pt x="3302108" y="135188"/>
                  <a:pt x="3271257" y="381998"/>
                </a:cubicBezTo>
                <a:cubicBezTo>
                  <a:pt x="3269807" y="393599"/>
                  <a:pt x="3257030" y="400724"/>
                  <a:pt x="3251802" y="411181"/>
                </a:cubicBezTo>
                <a:cubicBezTo>
                  <a:pt x="3247216" y="420352"/>
                  <a:pt x="3245317" y="430636"/>
                  <a:pt x="3242074" y="440364"/>
                </a:cubicBezTo>
                <a:cubicBezTo>
                  <a:pt x="3276344" y="645979"/>
                  <a:pt x="3264971" y="555607"/>
                  <a:pt x="3242074" y="975385"/>
                </a:cubicBezTo>
                <a:cubicBezTo>
                  <a:pt x="3240957" y="995862"/>
                  <a:pt x="3239683" y="1022376"/>
                  <a:pt x="3222619" y="1033751"/>
                </a:cubicBezTo>
                <a:cubicBezTo>
                  <a:pt x="3185805" y="1058293"/>
                  <a:pt x="3201703" y="1044939"/>
                  <a:pt x="3173981" y="1072662"/>
                </a:cubicBezTo>
                <a:cubicBezTo>
                  <a:pt x="3156885" y="1123949"/>
                  <a:pt x="3175552" y="1082449"/>
                  <a:pt x="3135070" y="1131028"/>
                </a:cubicBezTo>
                <a:cubicBezTo>
                  <a:pt x="3109787" y="1161367"/>
                  <a:pt x="3124463" y="1157024"/>
                  <a:pt x="3096159" y="1179666"/>
                </a:cubicBezTo>
                <a:cubicBezTo>
                  <a:pt x="3049695" y="1216836"/>
                  <a:pt x="3085741" y="1184875"/>
                  <a:pt x="3037793" y="1208849"/>
                </a:cubicBezTo>
                <a:cubicBezTo>
                  <a:pt x="3027336" y="1214077"/>
                  <a:pt x="3019067" y="1223076"/>
                  <a:pt x="3008610" y="1228304"/>
                </a:cubicBezTo>
                <a:cubicBezTo>
                  <a:pt x="2928062" y="1268578"/>
                  <a:pt x="3033878" y="1201732"/>
                  <a:pt x="2950244" y="1257487"/>
                </a:cubicBezTo>
                <a:cubicBezTo>
                  <a:pt x="2947002" y="1267215"/>
                  <a:pt x="2950668" y="1285220"/>
                  <a:pt x="2940517" y="1286670"/>
                </a:cubicBezTo>
                <a:cubicBezTo>
                  <a:pt x="2866922" y="1297183"/>
                  <a:pt x="2838865" y="1285211"/>
                  <a:pt x="2784874" y="1267215"/>
                </a:cubicBezTo>
                <a:cubicBezTo>
                  <a:pt x="2738713" y="1221054"/>
                  <a:pt x="2763365" y="1234104"/>
                  <a:pt x="2716781" y="1218577"/>
                </a:cubicBezTo>
                <a:cubicBezTo>
                  <a:pt x="2703811" y="1221819"/>
                  <a:pt x="2690980" y="1225682"/>
                  <a:pt x="2677870" y="1228304"/>
                </a:cubicBezTo>
                <a:cubicBezTo>
                  <a:pt x="2658529" y="1232172"/>
                  <a:pt x="2636629" y="1228246"/>
                  <a:pt x="2619504" y="1238032"/>
                </a:cubicBezTo>
                <a:cubicBezTo>
                  <a:pt x="2610601" y="1243119"/>
                  <a:pt x="2615464" y="1258683"/>
                  <a:pt x="2609776" y="1267215"/>
                </a:cubicBezTo>
                <a:cubicBezTo>
                  <a:pt x="2584622" y="1304945"/>
                  <a:pt x="2575189" y="1297479"/>
                  <a:pt x="2531955" y="1306125"/>
                </a:cubicBezTo>
                <a:cubicBezTo>
                  <a:pt x="2525470" y="1312610"/>
                  <a:pt x="2521601" y="1324443"/>
                  <a:pt x="2512500" y="1325581"/>
                </a:cubicBezTo>
                <a:cubicBezTo>
                  <a:pt x="2483922" y="1329153"/>
                  <a:pt x="2420841" y="1304756"/>
                  <a:pt x="2395768" y="1296398"/>
                </a:cubicBezTo>
                <a:lnTo>
                  <a:pt x="2366585" y="1286670"/>
                </a:lnTo>
                <a:cubicBezTo>
                  <a:pt x="2295249" y="1289913"/>
                  <a:pt x="2223776" y="1290921"/>
                  <a:pt x="2152576" y="1296398"/>
                </a:cubicBezTo>
                <a:cubicBezTo>
                  <a:pt x="2136693" y="1297620"/>
                  <a:pt x="2101058" y="1310328"/>
                  <a:pt x="2084483" y="1315853"/>
                </a:cubicBezTo>
                <a:lnTo>
                  <a:pt x="2045572" y="1354764"/>
                </a:lnTo>
                <a:cubicBezTo>
                  <a:pt x="2035844" y="1364492"/>
                  <a:pt x="2024020" y="1372500"/>
                  <a:pt x="2016389" y="1383947"/>
                </a:cubicBezTo>
                <a:cubicBezTo>
                  <a:pt x="2009904" y="1393675"/>
                  <a:pt x="2005201" y="1404863"/>
                  <a:pt x="1996934" y="1413130"/>
                </a:cubicBezTo>
                <a:cubicBezTo>
                  <a:pt x="1985380" y="1424684"/>
                  <a:pt x="1955897" y="1440806"/>
                  <a:pt x="1938568" y="1442313"/>
                </a:cubicBezTo>
                <a:cubicBezTo>
                  <a:pt x="1873880" y="1447938"/>
                  <a:pt x="1808866" y="1448798"/>
                  <a:pt x="1744015" y="1452040"/>
                </a:cubicBezTo>
                <a:cubicBezTo>
                  <a:pt x="1656467" y="1481224"/>
                  <a:pt x="1701861" y="1448798"/>
                  <a:pt x="1675921" y="1500679"/>
                </a:cubicBezTo>
                <a:cubicBezTo>
                  <a:pt x="1670693" y="1511136"/>
                  <a:pt x="1661694" y="1519405"/>
                  <a:pt x="1656466" y="1529862"/>
                </a:cubicBezTo>
                <a:cubicBezTo>
                  <a:pt x="1651880" y="1539033"/>
                  <a:pt x="1653989" y="1551794"/>
                  <a:pt x="1646738" y="1559045"/>
                </a:cubicBezTo>
                <a:cubicBezTo>
                  <a:pt x="1630204" y="1575579"/>
                  <a:pt x="1604906" y="1581421"/>
                  <a:pt x="1588372" y="1597955"/>
                </a:cubicBezTo>
                <a:lnTo>
                  <a:pt x="1549461" y="1636866"/>
                </a:lnTo>
                <a:cubicBezTo>
                  <a:pt x="1516641" y="1735332"/>
                  <a:pt x="1550438" y="1625156"/>
                  <a:pt x="1530006" y="1870330"/>
                </a:cubicBezTo>
                <a:cubicBezTo>
                  <a:pt x="1528088" y="1893343"/>
                  <a:pt x="1512845" y="1910662"/>
                  <a:pt x="1500823" y="1928696"/>
                </a:cubicBezTo>
                <a:cubicBezTo>
                  <a:pt x="1426244" y="1925453"/>
                  <a:pt x="1351280" y="1927212"/>
                  <a:pt x="1277087" y="1918968"/>
                </a:cubicBezTo>
                <a:cubicBezTo>
                  <a:pt x="1242928" y="1915173"/>
                  <a:pt x="1240236" y="1897269"/>
                  <a:pt x="1218721" y="1880057"/>
                </a:cubicBezTo>
                <a:cubicBezTo>
                  <a:pt x="1172263" y="1842890"/>
                  <a:pt x="1208298" y="1874845"/>
                  <a:pt x="1160355" y="1850874"/>
                </a:cubicBezTo>
                <a:cubicBezTo>
                  <a:pt x="1149898" y="1845646"/>
                  <a:pt x="1141629" y="1836647"/>
                  <a:pt x="1131172" y="1831419"/>
                </a:cubicBezTo>
                <a:cubicBezTo>
                  <a:pt x="1122001" y="1826833"/>
                  <a:pt x="1111160" y="1826277"/>
                  <a:pt x="1101989" y="1821691"/>
                </a:cubicBezTo>
                <a:cubicBezTo>
                  <a:pt x="1091532" y="1816463"/>
                  <a:pt x="1083490" y="1806984"/>
                  <a:pt x="1072806" y="1802236"/>
                </a:cubicBezTo>
                <a:cubicBezTo>
                  <a:pt x="1054066" y="1793907"/>
                  <a:pt x="1032783" y="1791952"/>
                  <a:pt x="1014440" y="1782781"/>
                </a:cubicBezTo>
                <a:cubicBezTo>
                  <a:pt x="988500" y="1769811"/>
                  <a:pt x="964133" y="1753041"/>
                  <a:pt x="936619" y="1743870"/>
                </a:cubicBezTo>
                <a:cubicBezTo>
                  <a:pt x="917164" y="1737385"/>
                  <a:pt x="896596" y="1733587"/>
                  <a:pt x="878253" y="1724415"/>
                </a:cubicBezTo>
                <a:cubicBezTo>
                  <a:pt x="865283" y="1717930"/>
                  <a:pt x="852806" y="1710345"/>
                  <a:pt x="839342" y="1704959"/>
                </a:cubicBezTo>
                <a:cubicBezTo>
                  <a:pt x="752518" y="1670229"/>
                  <a:pt x="807940" y="1703480"/>
                  <a:pt x="751793" y="1666049"/>
                </a:cubicBezTo>
                <a:cubicBezTo>
                  <a:pt x="612363" y="1669292"/>
                  <a:pt x="472840" y="1669719"/>
                  <a:pt x="333504" y="1675777"/>
                </a:cubicBezTo>
                <a:cubicBezTo>
                  <a:pt x="323260" y="1676222"/>
                  <a:pt x="314180" y="1682687"/>
                  <a:pt x="304321" y="1685504"/>
                </a:cubicBezTo>
                <a:cubicBezTo>
                  <a:pt x="291466" y="1689177"/>
                  <a:pt x="278564" y="1692840"/>
                  <a:pt x="265410" y="1695232"/>
                </a:cubicBezTo>
                <a:cubicBezTo>
                  <a:pt x="0" y="1743488"/>
                  <a:pt x="350287" y="1674364"/>
                  <a:pt x="148678" y="1714687"/>
                </a:cubicBezTo>
                <a:cubicBezTo>
                  <a:pt x="140444" y="1722921"/>
                  <a:pt x="106113" y="1761068"/>
                  <a:pt x="90312" y="1763325"/>
                </a:cubicBezTo>
                <a:cubicBezTo>
                  <a:pt x="77077" y="1765216"/>
                  <a:pt x="62097" y="1761620"/>
                  <a:pt x="51402" y="1753598"/>
                </a:cubicBezTo>
                <a:cubicBezTo>
                  <a:pt x="46214" y="1749707"/>
                  <a:pt x="51402" y="1740627"/>
                  <a:pt x="51402" y="1734142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 rot="165628">
            <a:off x="1428750" y="2928938"/>
            <a:ext cx="2143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latin typeface="Calibri" pitchFamily="34" charset="0"/>
              </a:rPr>
              <a:t>Европа</a:t>
            </a: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4643438" y="3500438"/>
            <a:ext cx="2143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Азия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8625" y="5429250"/>
            <a:ext cx="8501063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Назовите географические объекты по которым проходит граница между Европой и Азией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625" y="4786313"/>
            <a:ext cx="8572500" cy="1785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Уральские горы- р.Эмба – северное побережье Каспийского моря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Кумо-Манычская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впадина – Азовское море - Керченский пролив – Черное море – пролив Босфор – Мраморное море – пролив Дарданеллы – Средиземное море – Гибралтарский пролив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Картинка 338 из 2248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3" y="1928813"/>
            <a:ext cx="4714875" cy="2795587"/>
          </a:xfrm>
          <a:prstGeom prst="rect">
            <a:avLst/>
          </a:prstGeom>
          <a:noFill/>
          <a:ln w="38100">
            <a:solidFill>
              <a:schemeClr val="accent3">
                <a:lumMod val="40000"/>
                <a:lumOff val="60000"/>
              </a:schemeClr>
            </a:solidFill>
          </a:ln>
        </p:spPr>
      </p:pic>
      <p:sp>
        <p:nvSpPr>
          <p:cNvPr id="10" name="Овал 9"/>
          <p:cNvSpPr/>
          <p:nvPr/>
        </p:nvSpPr>
        <p:spPr>
          <a:xfrm>
            <a:off x="2286000" y="4071938"/>
            <a:ext cx="214313" cy="21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 animBg="1"/>
      <p:bldP spid="9" grpId="1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571500"/>
            <a:ext cx="8215313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F:\Документы на F\Сеть творческих учителей\Приемы работ с презентациями\Анимашки\Risunki gif collekciya\Risunki gif\тр 1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313" y="1000125"/>
            <a:ext cx="102393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F:\Документы на F\Сеть творческих учителей\Приемы работ с презентациями\Анимашки\Risunki gif collekciya\Risunki gif\тр 1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43875" y="1428750"/>
            <a:ext cx="8001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F:\Документы на F\Сеть творческих учителей\Приемы работ с презентациями\Анимашки\Risunki gif collekciya\Risunki gif\тр 9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88" y="5643563"/>
            <a:ext cx="1038225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5" descr="6b3b0b410334f53fbae1594ade2e7b4d">
            <a:hlinkClick r:id="rId7"/>
          </p:cNvPr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3125" y="3643313"/>
            <a:ext cx="100806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000100" y="0"/>
            <a:ext cx="72152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Береговая линия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214688" y="2571750"/>
            <a:ext cx="3500437" cy="642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море, полуостров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острова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море, полуостров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острова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море, полуостров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острова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море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море, пролив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море, полуостров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море, остров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море, острова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море, острова, полуострова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залив, полуостров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море, полуостров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пролив, море, канал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море, полуострова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пролив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острова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214688" y="2571750"/>
            <a:ext cx="35004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полуостров, море</a:t>
            </a: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33333E-6 C 0.01146 -0.00162 0.02951 -0.00231 0.04271 -0.00301 C 0.04913 -0.00393 0.0566 -0.00393 0.06337 -0.00463 C 0.07188 -0.00555 0.07934 -0.00694 0.08837 -0.00764 C 0.09392 -0.00856 0.1026 -0.00972 0.10903 -0.01018 C 0.11146 -0.01157 0.11754 -0.0118 0.1224 -0.01273 " pathEditMode="relative" rAng="0" ptsTypes="ffff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" y="-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24 -0.01273 C 0.12517 -0.01435 0.12865 -0.01273 0.13073 -0.01898 C 0.13576 -0.03287 0.13872 -0.04352 0.14531 -0.05115 C 0.15799 -0.06527 0.17205 -0.05115 0.18542 -0.05115 " pathEditMode="relative" rAng="0" ptsTypes="fffA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-2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541 -0.05115 C 0.20868 -0.04143 0.1875 -0.04976 0.25139 -0.04976 " pathEditMode="relative" ptsTypes="f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139 -0.04977 C 0.25434 -0.06713 0.26892 -0.07893 0.27465 -0.09444 C 0.27535 -0.09583 0.27882 -0.10578 0.27951 -0.10671 C 0.28802 -0.11782 0.30069 -0.10879 0.31146 -0.10879 " pathEditMode="relative" rAng="0" ptsTypes="fffA"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" y="-3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146 -0.10879 C 0.31562 -0.10671 0.32153 -0.10601 0.32517 -0.103 C 0.32934 -0.09953 0.32726 -0.10069 0.3316 -0.09884 C 0.33611 -0.09444 0.33733 -0.09282 0.34323 -0.09027 C 0.34427 -0.08981 0.34653 -0.08888 0.34653 -0.08888 C 0.35868 -0.07823 0.3743 -0.08009 0.38802 -0.07893 C 0.39288 -0.07684 0.3901 -0.07754 0.39653 -0.07754 " pathEditMode="relative" ptsTypes="ffffffA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653 -0.07754 C 0.42622 -0.10902 0.42778 -0.09583 0.47674 -0.09583 " pathEditMode="relative" rAng="0" ptsTypes="fA">
                                      <p:cBhvr>
                                        <p:cTn id="5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" y="-1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673 -0.09583 C 0.48125 -0.09421 0.4842 -0.0912 0.48837 -0.08888 C 0.49253 -0.08657 0.49809 -0.08518 0.50226 -0.08309 C 0.50364 -0.0824 0.50503 -0.08101 0.50642 -0.08032 C 0.50851 -0.07916 0.51285 -0.07754 0.51285 -0.07754 C 0.51753 -0.07083 0.5309 -0.0699 0.53732 -0.06897 C 0.53941 -0.06805 0.54219 -0.06851 0.54375 -0.0662 C 0.5467 -0.06203 0.54479 -0.06365 0.54913 -0.0618 C 0.55243 -0.05532 0.55642 -0.05485 0.5618 -0.05485 " pathEditMode="relative" ptsTypes="ffffffffA">
                                      <p:cBhvr>
                                        <p:cTn id="6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181 -0.05486 C 0.59236 -0.05093 0.64826 -0.05463 0.66181 -0.05463 C 0.66389 -0.05486 0.6658 -0.05533 0.66771 -0.05533 C 0.66858 -0.05556 0.67083 -0.05579 0.67083 -0.05602 C 0.67222 -0.05648 0.67413 -0.05671 0.67552 -0.05741 C 0.67622 -0.05787 0.67604 -0.05833 0.67639 -0.05857 C 0.67691 -0.05903 0.67778 -0.05926 0.67847 -0.05949 C 0.67917 -0.05996 0.67934 -0.06111 0.68021 -0.06088 C 0.6816 -0.06065 0.68021 -0.05949 0.68021 -0.05903 " pathEditMode="relative" rAng="0" ptsTypes="ffffffffA">
                                      <p:cBhvr>
                                        <p:cTn id="6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-1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82 0.0632 C -0.03334 0.06389 -0.03351 0.06459 -0.03386 0.06528 C -0.03421 0.06597 -0.0349 0.06644 -0.03525 0.06736 C -0.03715 0.0713 -0.03681 0.07292 -0.03993 0.07593 C -0.04149 0.08079 -0.04532 0.08519 -0.05052 0.08704 C -0.05296 0.08912 -0.05435 0.09005 -0.05747 0.09074 C -0.08907 0.09005 -0.09584 0.09746 -0.08785 0.08935 " pathEditMode="relative" rAng="0" ptsTypes="ffffffA">
                                      <p:cBhvr>
                                        <p:cTn id="9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17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85 0.08935 C -0.08576 0.09653 -0.08229 0.10301 -0.07899 0.10996 C -0.07986 0.11991 -0.07986 0.13009 -0.08125 0.14005 C -0.08229 0.14769 -0.09809 0.15347 -0.09844 0.16065 C -0.09913 0.17107 -0.09844 0.18148 -0.09844 0.19213 " pathEditMode="relative" rAng="0" ptsTypes="ffffA">
                                      <p:cBhvr>
                                        <p:cTn id="10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43 0.19213 C -0.10122 0.2044 -0.09843 0.19028 -0.09843 0.21643 C -0.09843 0.23426 -0.09565 0.26088 -0.10157 0.28102 C -0.10278 0.28981 -0.1033 0.29838 -0.10591 0.30671 C -0.10973 0.3338 -0.09688 0.36366 -0.11546 0.38333 C -0.11771 0.38866 -0.12014 0.38889 -0.12292 0.39305 C -0.12535 0.39676 -0.12778 0.40023 -0.13021 0.40393 C -0.13629 0.41343 -0.13733 0.42917 -0.14306 0.43935 C -0.14636 0.45509 -0.14619 0.45532 -0.14619 0.47593 " pathEditMode="relative" rAng="0" ptsTypes="ffffffffA">
                                      <p:cBhvr>
                                        <p:cTn id="11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141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01 -0.00625 C -0.03975 -0.01504 -0.0368 -0.06273 -0.04739 -0.07569 C -0.0493 -0.08333 -0.05399 -0.08842 -0.05798 -0.09421 C -0.05972 -0.10115 -0.06805 -0.11018 -0.07291 -0.11412 C -0.07916 -0.11921 -0.07413 -0.11296 -0.07708 -0.1169 " pathEditMode="relative" rAng="0" ptsTypes="ffffA">
                                      <p:cBhvr>
                                        <p:cTn id="12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" y="-56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08 -0.1169 C -0.0776 -0.10463 -0.07621 -0.0919 -0.07916 -0.08009 C -0.08228 -0.06759 -0.09513 -0.04375 -0.10364 -0.03611 C -0.10607 -0.03102 -0.10867 -0.0287 -0.11214 -0.02477 C -0.11701 -0.01944 -0.11961 -0.0118 -0.12603 -0.00903 C -0.13211 -0.00949 -0.13819 -0.00926 -0.14409 -0.01041 C -0.14843 -0.01134 -0.15173 -0.02338 -0.15798 -0.02616 C -0.16267 -0.03588 -0.15971 -0.03356 -0.16527 -0.03611 C -0.1743 -0.04791 -0.18176 -0.06134 -0.19096 -0.07291 C -0.19235 -0.07847 -0.19461 -0.08102 -0.19826 -0.08426 C -0.20103 -0.08935 -0.20451 -0.09421 -0.20798 -0.09838 C -0.21162 -0.11389 -0.20589 -0.0912 -0.2111 -0.10694 C -0.21458 -0.11759 -0.21579 -0.12916 -0.21961 -0.13958 " pathEditMode="relative" ptsTypes="ffffffffffffA">
                                      <p:cBhvr>
                                        <p:cTn id="13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961 -0.13958 C -0.22031 -0.13981 -0.22551 -0.14189 -0.22604 -0.14259 C -0.22708 -0.14374 -0.22708 -0.14583 -0.22812 -0.14675 C -0.23003 -0.14837 -0.23246 -0.14861 -0.23454 -0.14953 C -0.23558 -0.14999 -0.23767 -0.15092 -0.23767 -0.15092 C -0.2427 -0.15023 -0.2486 -0.15231 -0.2526 -0.14814 C -0.25503 -0.14537 -0.25659 -0.13958 -0.25902 -0.1368 C -0.26215 -0.13333 -0.26788 -0.13171 -0.27169 -0.12962 C -0.27395 -0.12685 -0.2776 -0.12199 -0.2802 -0.1199 C -0.28784 -0.11412 -0.29965 -0.11273 -0.30798 -0.11134 C -0.31006 -0.11041 -0.31215 -0.10949 -0.31423 -0.10856 C -0.31631 -0.10763 -0.31857 -0.10648 -0.32065 -0.10555 C -0.32169 -0.10509 -0.32395 -0.10416 -0.32395 -0.10416 C -0.33489 -0.10578 -0.33176 -0.10509 -0.33871 -0.11134 C -0.34097 -0.1155 -0.34357 -0.11759 -0.34617 -0.12129 C -0.34739 -0.12615 -0.3493 -0.12731 -0.35156 -0.13124 C -0.35399 -0.13541 -0.35503 -0.14004 -0.35798 -0.14398 C -0.36006 -0.15254 -0.36128 -0.16597 -0.36649 -0.17222 C -0.36892 -0.1824 -0.36735 -0.17824 -0.37065 -0.18495 C -0.37222 -0.19143 -0.37534 -0.19629 -0.37812 -0.20208 C -0.37951 -0.20486 -0.38246 -0.21064 -0.38246 -0.21064 C -0.38385 -0.21597 -0.3868 -0.21828 -0.38871 -0.22337 C -0.39288 -0.23425 -0.39253 -0.24745 -0.39947 -0.25601 C -0.40017 -0.25879 -0.40034 -0.26203 -0.40156 -0.26458 C -0.40225 -0.26597 -0.40312 -0.26712 -0.40364 -0.26874 C -0.40572 -0.27523 -0.40676 -0.28217 -0.40902 -0.28865 " pathEditMode="relative" ptsTypes="fffffffffffffffffffffffffA">
                                      <p:cBhvr>
                                        <p:cTn id="14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C -0.00295 -0.00254 -0.00955 -0.00555 -0.00955 -0.00555 C -0.01701 -0.0125 -0.01337 -0.01064 -0.02014 -0.01273 C -0.02761 -0.01921 -0.03576 -0.02245 -0.04358 -0.02824 C -0.05174 -0.03426 -0.05972 -0.03958 -0.0691 -0.03958 " pathEditMode="relative" ptsTypes="ffffA">
                                      <p:cBhvr>
                                        <p:cTn id="16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91 -0.03959 C -0.12378 -0.0382 -0.10174 -0.04421 -0.12431 -0.0331 C -0.12865 -0.02662 -0.12361 -0.03264 -0.12969 -0.02894 C -0.15 -0.01644 -0.15313 -0.01921 -0.18385 -0.01921 " pathEditMode="relative" rAng="0" ptsTypes="fffA">
                                      <p:cBhvr>
                                        <p:cTn id="17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" y="9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385 -0.01921 C -0.18924 -0.01991 -0.19531 -0.01852 -0.19983 -0.02269 C -0.20955 -0.03125 -0.21441 -0.04445 -0.21806 -0.05857 C -0.21667 -0.08218 -0.21667 -0.10556 -0.21441 -0.12894 C -0.21337 -0.13843 -0.2125 -0.15 -0.20694 -0.15671 C -0.20417 -0.16829 -0.20608 -0.16343 -0.20226 -0.1713 C -0.19948 -0.1831 -0.20347 -0.16945 -0.19722 -0.18125 C -0.19444 -0.18658 -0.19392 -0.19074 -0.1901 -0.19583 C -0.18715 -0.20648 -0.18177 -0.21458 -0.17899 -0.22546 C -0.1776 -0.23079 -0.17674 -0.23634 -0.17535 -0.24167 C -0.175 -0.24329 -0.17413 -0.24653 -0.17413 -0.2463 C -0.17274 -0.25741 -0.17413 -0.25347 -0.1717 -0.25949 " pathEditMode="relative" rAng="0" ptsTypes="fffffffffffA">
                                      <p:cBhvr>
                                        <p:cTn id="18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" y="-12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171 -0.25949 C -0.16094 -0.26065 -0.15139 -0.26296 -0.14098 -0.26644 C -0.13698 -0.27014 -0.12778 -0.2757 -0.12292 -0.27778 C -0.1191 -0.28287 -0.12153 -0.28033 -0.11441 -0.28357 C -0.11337 -0.28403 -0.11112 -0.28496 -0.11112 -0.28496 C -0.10816 -0.2875 -0.10157 -0.29051 -0.10157 -0.29051 C -0.09931 -0.29375 -0.09601 -0.29584 -0.09306 -0.29769 C -0.09098 -0.29884 -0.08664 -0.30046 -0.08664 -0.30046 C -0.08455 -0.30347 -0.07813 -0.30625 -0.07813 -0.30625 C -0.08056 -0.29607 -0.07882 -0.30023 -0.08247 -0.29352 C -0.08421 -0.28658 -0.08681 -0.28079 -0.08993 -0.275 C -0.09132 -0.26945 -0.09358 -0.26412 -0.0974 -0.26088 C -0.09809 -0.25949 -0.09896 -0.2581 -0.09948 -0.25648 C -0.1 -0.25509 -0.10053 -0.25232 -0.10053 -0.25232 " pathEditMode="relative" ptsTypes="fffffffffffffA">
                                      <p:cBhvr>
                                        <p:cTn id="1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2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Сравнение ФГП Евразии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и Северной Америки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Схема 18"/>
          <p:cNvGraphicFramePr/>
          <p:nvPr/>
        </p:nvGraphicFramePr>
        <p:xfrm>
          <a:off x="142844" y="1500174"/>
          <a:ext cx="9001156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2571750" y="1285875"/>
            <a:ext cx="4286250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Заполните таблицу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571500"/>
            <a:ext cx="8215313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хема 6"/>
          <p:cNvGraphicFramePr/>
          <p:nvPr/>
        </p:nvGraphicFramePr>
        <p:xfrm>
          <a:off x="428596" y="2000240"/>
          <a:ext cx="8715404" cy="4857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00100" y="0"/>
            <a:ext cx="72152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Береговая линия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00375" y="928688"/>
            <a:ext cx="3929063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Отметьте на контурной карте цифрами следующие объекты</a:t>
            </a:r>
          </a:p>
        </p:txBody>
      </p:sp>
      <p:sp>
        <p:nvSpPr>
          <p:cNvPr id="11" name="Овал 10"/>
          <p:cNvSpPr/>
          <p:nvPr/>
        </p:nvSpPr>
        <p:spPr>
          <a:xfrm>
            <a:off x="428625" y="3500438"/>
            <a:ext cx="428625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28625" y="4214813"/>
            <a:ext cx="428625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28625" y="4857750"/>
            <a:ext cx="428625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8625" y="5500688"/>
            <a:ext cx="428625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28625" y="6143625"/>
            <a:ext cx="428625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357438" y="5286375"/>
            <a:ext cx="571500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2500313" y="4857750"/>
            <a:ext cx="428625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2500313" y="4357688"/>
            <a:ext cx="428625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2500313" y="3929063"/>
            <a:ext cx="428625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2500313" y="3500438"/>
            <a:ext cx="428625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2357438" y="5715000"/>
            <a:ext cx="571500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2357438" y="6143625"/>
            <a:ext cx="571500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4714875" y="3714750"/>
            <a:ext cx="571500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4714875" y="4857750"/>
            <a:ext cx="571500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4714875" y="5929313"/>
            <a:ext cx="571500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6786563" y="3571875"/>
            <a:ext cx="571500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6786563" y="6072188"/>
            <a:ext cx="571500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6786563" y="4214813"/>
            <a:ext cx="571500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Овал 44"/>
          <p:cNvSpPr/>
          <p:nvPr/>
        </p:nvSpPr>
        <p:spPr>
          <a:xfrm>
            <a:off x="6786563" y="4857750"/>
            <a:ext cx="571500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6786563" y="5500688"/>
            <a:ext cx="571500" cy="42862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Литература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TextBox 2"/>
          <p:cNvSpPr txBox="1">
            <a:spLocks noChangeArrowheads="1"/>
          </p:cNvSpPr>
          <p:nvPr/>
        </p:nvSpPr>
        <p:spPr bwMode="auto">
          <a:xfrm>
            <a:off x="0" y="928688"/>
            <a:ext cx="9144000" cy="476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Душина И.В., Летягин А.А. Контурная карта с заданиями. Материки, океаны, народы и страны – М.: АСТ-Пресс школа, 2009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latin typeface="Times New Roman" pitchFamily="18" charset="0"/>
                <a:cs typeface="Times New Roman" pitchFamily="18" charset="0"/>
                <a:hlinkClick r:id="rId2"/>
              </a:rPr>
              <a:t>http://www.samfact.com/system/files/u2/Eurasia_Big.jpg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 - карта Евразии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latin typeface="Times New Roman" pitchFamily="18" charset="0"/>
                <a:cs typeface="Times New Roman" pitchFamily="18" charset="0"/>
                <a:hlinkClick r:id="rId3"/>
              </a:rPr>
              <a:t>http://www.chas-daily.com/win/2005/01/15/n012_portugal_lisbon-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мыс Рока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latin typeface="Times New Roman" pitchFamily="18" charset="0"/>
                <a:cs typeface="Times New Roman" pitchFamily="18" charset="0"/>
                <a:hlinkClick r:id="rId4"/>
              </a:rPr>
              <a:t>http://www.maritim.com.ua/images/admin/ports/mys_dezhneva_2.jpg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- мыс Дежнева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latin typeface="Times New Roman" pitchFamily="18" charset="0"/>
                <a:cs typeface="Times New Roman" pitchFamily="18" charset="0"/>
                <a:hlinkClick r:id="rId5"/>
              </a:rPr>
              <a:t>http://photofile.ru/photo/phoenix11/2070306/large/33509793.jpg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- мыс Пиай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latin typeface="Times New Roman" pitchFamily="18" charset="0"/>
                <a:cs typeface="Times New Roman" pitchFamily="18" charset="0"/>
                <a:hlinkClick r:id="rId6"/>
              </a:rPr>
              <a:t>http://www.geo.ru/files/photo/album_image_9585.jpg?r=775139265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– мыс Челюскин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latin typeface="Times New Roman" pitchFamily="18" charset="0"/>
                <a:cs typeface="Times New Roman" pitchFamily="18" charset="0"/>
                <a:hlinkClick r:id="rId7"/>
              </a:rPr>
              <a:t>http://ru.wikipedia.org/wiki/%D0%95%D0%B2%D1%80%D0%B0%D0%B7%D0%B8%D1%8F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– крайние точки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latin typeface="Times New Roman" pitchFamily="18" charset="0"/>
                <a:cs typeface="Times New Roman" pitchFamily="18" charset="0"/>
                <a:hlinkClick r:id="rId8"/>
              </a:rPr>
              <a:t>http://img.meta.kz/2008-11/110793.jpg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- Кокосовые острова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latin typeface="Times New Roman" pitchFamily="18" charset="0"/>
                <a:cs typeface="Times New Roman" pitchFamily="18" charset="0"/>
                <a:hlinkClick r:id="rId9"/>
              </a:rPr>
              <a:t>http://upload.wikimedia.org/wikipedia/commons/thumb/0/0e/BeringSt-close-VE.jpg/800px-BeringSt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- острова Диомида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latin typeface="Times New Roman" pitchFamily="18" charset="0"/>
                <a:cs typeface="Times New Roman" pitchFamily="18" charset="0"/>
                <a:hlinkClick r:id="rId10"/>
              </a:rPr>
              <a:t>http://www.egoist-generation.ru/news/2003/pole/00624_small.jpg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- мыс Флигели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latin typeface="Times New Roman" pitchFamily="18" charset="0"/>
                <a:cs typeface="Times New Roman" pitchFamily="18" charset="0"/>
                <a:hlinkClick r:id="rId11"/>
              </a:rPr>
              <a:t>http://www.avialine.com/img/photoreports/photoreport_337_5961.jpg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- Азорские острова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latin typeface="Times New Roman" pitchFamily="18" charset="0"/>
                <a:cs typeface="Times New Roman" pitchFamily="18" charset="0"/>
                <a:hlinkClick r:id="rId12"/>
              </a:rPr>
              <a:t>http://geo.metodist.ru/index.php?option=com_content&amp;task=view&amp;id=35&amp;Itemid=93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– примерный перечень географических объектов (номенклатура)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latin typeface="Times New Roman" pitchFamily="18" charset="0"/>
                <a:cs typeface="Times New Roman" pitchFamily="18" charset="0"/>
                <a:hlinkClick r:id="rId13"/>
              </a:rPr>
              <a:t>http://bookz.ru/authors/anatolii-pashalov/udivitel_329/pic_6.jpg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- Мраморное море</a:t>
            </a: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1765</TotalTime>
  <Words>561</Words>
  <Application>Microsoft Office PowerPoint</Application>
  <PresentationFormat>Экран (4:3)</PresentationFormat>
  <Paragraphs>148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Calibri</vt:lpstr>
      <vt:lpstr>Arial</vt:lpstr>
      <vt:lpstr>Times New Roman</vt:lpstr>
      <vt:lpstr>Verdana</vt:lpstr>
      <vt:lpstr>Тема Office</vt:lpstr>
      <vt:lpstr>ЕвразиЯ</vt:lpstr>
      <vt:lpstr>Содержание урока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Литература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Физико-географическое положение  Евразии</dc:title>
  <dc:creator>Передельская Т.В.</dc:creator>
  <cp:lastModifiedBy>Admin</cp:lastModifiedBy>
  <cp:revision>165</cp:revision>
  <dcterms:created xsi:type="dcterms:W3CDTF">2009-03-24T16:10:36Z</dcterms:created>
  <dcterms:modified xsi:type="dcterms:W3CDTF">2012-03-12T10:58:54Z</dcterms:modified>
</cp:coreProperties>
</file>