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D3FA6-9CA7-43F9-89D1-6583B3E94B7E}" type="datetimeFigureOut">
              <a:rPr lang="ru-RU" smtClean="0"/>
              <a:t>23.11.2011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48BA9-339C-4A58-B462-DAFCE748C19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708920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nstantia" pitchFamily="18" charset="0"/>
              </a:rPr>
              <a:t>Северная Европа</a:t>
            </a:r>
            <a:endParaRPr lang="ru-RU" sz="6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Экран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Северная Европа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Северная Европа</dc:title>
  <dc:creator>Лена</dc:creator>
  <cp:lastModifiedBy>Лена</cp:lastModifiedBy>
  <cp:revision>1</cp:revision>
  <dcterms:created xsi:type="dcterms:W3CDTF">2011-11-23T12:26:07Z</dcterms:created>
  <dcterms:modified xsi:type="dcterms:W3CDTF">2011-11-23T12:30:14Z</dcterms:modified>
</cp:coreProperties>
</file>