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6" r:id="rId1"/>
  </p:sldMasterIdLst>
  <p:handoutMasterIdLst>
    <p:handoutMasterId r:id="rId28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80" r:id="rId21"/>
    <p:sldId id="281" r:id="rId22"/>
    <p:sldId id="282" r:id="rId23"/>
    <p:sldId id="283" r:id="rId24"/>
    <p:sldId id="284" r:id="rId25"/>
    <p:sldId id="285" r:id="rId26"/>
    <p:sldId id="277" r:id="rId27"/>
  </p:sldIdLst>
  <p:sldSz cx="9144000" cy="6858000" type="screen4x3"/>
  <p:notesSz cx="6858000" cy="9144000"/>
  <p:custDataLst>
    <p:tags r:id="rId29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87" autoAdjust="0"/>
    <p:restoredTop sz="94668" autoAdjust="0"/>
  </p:normalViewPr>
  <p:slideViewPr>
    <p:cSldViewPr>
      <p:cViewPr>
        <p:scale>
          <a:sx n="100" d="100"/>
          <a:sy n="100" d="100"/>
        </p:scale>
        <p:origin x="-49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0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56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ED94719-E25C-4F6A-AA84-B824DE0F018A}" type="datetimeFigureOut">
              <a:rPr lang="ru-RU"/>
              <a:pPr>
                <a:defRPr/>
              </a:pPr>
              <a:t>03.04.2015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7EC14FD-1033-469F-812B-B71860E010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</p:grpSp>
      <p:sp>
        <p:nvSpPr>
          <p:cNvPr id="95271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95272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20898-10D0-4358-8877-9DB6786C7EF3}" type="datetimeFigureOut">
              <a:rPr lang="ru-RU"/>
              <a:pPr>
                <a:defRPr/>
              </a:pPr>
              <a:t>03.04.2015</a:t>
            </a:fld>
            <a:endParaRPr lang="ru-RU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2207E-3327-4A3B-A77B-78977F5C14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A8CCB8-9128-464D-8D29-E7013D9CE15B}" type="datetimeFigureOut">
              <a:rPr lang="ru-RU"/>
              <a:pPr>
                <a:defRPr/>
              </a:pPr>
              <a:t>03.04.2015</a:t>
            </a:fld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3C5D8F-A4A4-41B9-B1CC-70402E7045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0F6B0-A814-4654-9FA5-B3845BFC97B0}" type="datetimeFigureOut">
              <a:rPr lang="ru-RU"/>
              <a:pPr>
                <a:defRPr/>
              </a:pPr>
              <a:t>03.04.2015</a:t>
            </a:fld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AE5F56-4E50-421D-8F2D-DB28006A9B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BF36D3-A1A8-41B3-B153-AA19FD16AF14}" type="datetimeFigureOut">
              <a:rPr lang="ru-RU"/>
              <a:pPr>
                <a:defRPr/>
              </a:pPr>
              <a:t>03.04.2015</a:t>
            </a:fld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48D521-2E58-4E96-B727-5D8B46BE96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46A7EF-2576-429B-A4BA-82996ADD35C8}" type="datetimeFigureOut">
              <a:rPr lang="ru-RU"/>
              <a:pPr>
                <a:defRPr/>
              </a:pPr>
              <a:t>03.04.2015</a:t>
            </a:fld>
            <a:endParaRPr lang="ru-RU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20DA2-E7DD-411C-B690-74448BD644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1C8B8-C441-4687-A882-1E1B37B6BECD}" type="datetimeFigureOut">
              <a:rPr lang="ru-RU"/>
              <a:pPr>
                <a:defRPr/>
              </a:pPr>
              <a:t>03.04.2015</a:t>
            </a:fld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F0FFD-C4B8-4B3D-BF48-DB1F72CA20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2AC7FF-1A65-4263-BDF9-0615F784445A}" type="datetimeFigureOut">
              <a:rPr lang="ru-RU"/>
              <a:pPr>
                <a:defRPr/>
              </a:pPr>
              <a:t>03.04.2015</a:t>
            </a:fld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E22E96-F327-4148-9B5A-83D53955A5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F3E45-7942-40F3-86DD-C464C5802BA6}" type="datetimeFigureOut">
              <a:rPr lang="ru-RU"/>
              <a:pPr>
                <a:defRPr/>
              </a:pPr>
              <a:t>03.04.2015</a:t>
            </a:fld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B47F6-3B3C-40C6-BC68-53248F8966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5DCD0A-C43E-42BF-805E-856C5D212FD8}" type="datetimeFigureOut">
              <a:rPr lang="ru-RU"/>
              <a:pPr>
                <a:defRPr/>
              </a:pPr>
              <a:t>03.04.2015</a:t>
            </a:fld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6C183-6A29-4EA6-A8A2-1864DB9546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1D3943-CF20-41A1-900F-06CDBB82E35D}" type="datetimeFigureOut">
              <a:rPr lang="ru-RU"/>
              <a:pPr>
                <a:defRPr/>
              </a:pPr>
              <a:t>03.04.2015</a:t>
            </a:fld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D5F5F-9E59-4D66-A133-A14D330992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A15B6C-9D10-4953-B69E-95D7958DC234}" type="datetimeFigureOut">
              <a:rPr lang="ru-RU"/>
              <a:pPr>
                <a:defRPr/>
              </a:pPr>
              <a:t>03.04.2015</a:t>
            </a:fld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52A9B-055A-449F-8BD8-98EF6F676A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94211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12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13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14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15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16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17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18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19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20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21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22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23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24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25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26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27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28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29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30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31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32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33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34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35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36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37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38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39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40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41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42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43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  <p:sp>
          <p:nvSpPr>
            <p:cNvPr id="94244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ahoma" charset="0"/>
              </a:endParaRPr>
            </a:p>
          </p:txBody>
        </p:sp>
      </p:grpSp>
      <p:sp>
        <p:nvSpPr>
          <p:cNvPr id="94245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4246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4247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</a:defRPr>
            </a:lvl1pPr>
          </a:lstStyle>
          <a:p>
            <a:pPr>
              <a:defRPr/>
            </a:pPr>
            <a:fld id="{843109A1-8095-479D-88FE-1DB4333F8981}" type="datetimeFigureOut">
              <a:rPr lang="ru-RU"/>
              <a:pPr>
                <a:defRPr/>
              </a:pPr>
              <a:t>03.04.2015</a:t>
            </a:fld>
            <a:endParaRPr lang="ru-RU"/>
          </a:p>
        </p:txBody>
      </p:sp>
      <p:sp>
        <p:nvSpPr>
          <p:cNvPr id="94248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4249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pPr>
              <a:defRPr/>
            </a:pPr>
            <a:fld id="{0188E3F3-C2A8-4B3A-A039-F8CF752630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68" r:id="rId1"/>
    <p:sldLayoutId id="2147483867" r:id="rId2"/>
    <p:sldLayoutId id="2147483866" r:id="rId3"/>
    <p:sldLayoutId id="2147483865" r:id="rId4"/>
    <p:sldLayoutId id="2147483864" r:id="rId5"/>
    <p:sldLayoutId id="2147483863" r:id="rId6"/>
    <p:sldLayoutId id="2147483862" r:id="rId7"/>
    <p:sldLayoutId id="2147483861" r:id="rId8"/>
    <p:sldLayoutId id="2147483860" r:id="rId9"/>
    <p:sldLayoutId id="2147483859" r:id="rId10"/>
    <p:sldLayoutId id="2147483858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ru.wikipedia.org/wiki/1917_%D0%B3%D0%BE%D0%B4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2010_%D0%B3%D0%BE%D0%B4" TargetMode="External"/><Relationship Id="rId2" Type="http://schemas.openxmlformats.org/officeDocument/2006/relationships/hyperlink" Target="http://ru.wikipedia.org/wiki/7_%D1%81%D0%B5%D0%BD%D1%82%D1%8F%D0%B1%D1%80%D1%8F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35082" y="1056126"/>
            <a:ext cx="5062551" cy="2290918"/>
          </a:xfrm>
        </p:spPr>
        <p:txBody>
          <a:bodyPr lIns="45720" tIns="0" rIns="45720" bIns="0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b="1" kern="1200" cap="all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rPr>
              <a:t>Государственные награды РФ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Выполнили ученики 10 класса:</a:t>
            </a:r>
            <a:br>
              <a:rPr lang="ru-RU" sz="2400"/>
            </a:br>
            <a:r>
              <a:rPr lang="ru-RU" sz="2400"/>
              <a:t>Субботин Василий</a:t>
            </a:r>
            <a:br>
              <a:rPr lang="ru-RU" sz="2400"/>
            </a:br>
            <a:r>
              <a:rPr lang="ru-RU" sz="2400"/>
              <a:t>Бондаренко Станислав</a:t>
            </a:r>
            <a:br>
              <a:rPr lang="ru-RU" sz="2400"/>
            </a:br>
            <a:r>
              <a:rPr lang="ru-RU" sz="2400"/>
              <a:t>Катернюк Богдан</a:t>
            </a:r>
            <a:br>
              <a:rPr lang="ru-RU" sz="2400"/>
            </a:br>
            <a:endParaRPr lang="ru-RU" sz="2400"/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732588" y="115888"/>
            <a:ext cx="19050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  <p:sndAc>
      <p:stSnd>
        <p:snd r:embed="rId2" name="bomb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116632"/>
            <a:ext cx="8229600" cy="1872208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Знак особого отличия — медаль «Золотая Звезда» Героя Российской Федерации</a:t>
            </a:r>
          </a:p>
        </p:txBody>
      </p:sp>
      <p:sp>
        <p:nvSpPr>
          <p:cNvPr id="19458" name="Объект 2"/>
          <p:cNvSpPr>
            <a:spLocks noGrp="1"/>
          </p:cNvSpPr>
          <p:nvPr>
            <p:ph idx="4294967295"/>
          </p:nvPr>
        </p:nvSpPr>
        <p:spPr>
          <a:xfrm>
            <a:off x="2124075" y="1974850"/>
            <a:ext cx="6562725" cy="3978275"/>
          </a:xfrm>
        </p:spPr>
        <p:txBody>
          <a:bodyPr/>
          <a:lstStyle/>
          <a:p>
            <a:pPr algn="r" eaLnBrk="1" hangingPunct="1">
              <a:defRPr/>
            </a:pPr>
            <a:r>
              <a:rPr lang="ru-RU"/>
              <a:t>                   Награждаются лица за выдающиеся заслуги перед государством и народом, связанные с совершением геройского подвига и за личное мужество на государственной службе.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400" y="1700213"/>
            <a:ext cx="19050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Орден Святого апостола Андрея Первозванного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76600" y="1844675"/>
            <a:ext cx="5410200" cy="4525963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ru-RU" sz="2400" smtClean="0"/>
              <a:t>Учреждена 1 июля 1998 года. Высшая государственная награда Российской Федерации. Награждаются выдающиеся государственные и общественные деятели и другие граждане Российской Федерации за исключительные заслуги, способствующие процветанию, величию и славе России.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2000" smtClean="0"/>
              <a:t>Нагрудный знак ордена носится на шее на позолоченной цепочке, орденская звезда носится прикреплённой к голубой ленте, надетой через плечо. Военнослужащим за отличия в боевых действиях вручается медаль с изображением мечей.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94137" y="2348880"/>
            <a:ext cx="2700808" cy="27363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/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Орден Святого Георгия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841625" y="1600200"/>
            <a:ext cx="5845175" cy="4352925"/>
          </a:xfrm>
        </p:spPr>
        <p:txBody>
          <a:bodyPr>
            <a:normAutofit fontScale="92500" lnSpcReduction="20000"/>
          </a:bodyPr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ru-RU" sz="2400"/>
              <a:t>высшая воинская награда Российской Федерации, восстановлена после упразднения в </a:t>
            </a:r>
            <a:r>
              <a:rPr lang="ru-RU" sz="2400">
                <a:hlinkClick r:id="rId2" tooltip="1917 год"/>
              </a:rPr>
              <a:t>1917 году</a:t>
            </a:r>
            <a:r>
              <a:rPr lang="ru-RU" sz="2400"/>
              <a:t>. Награждаются старшие и высшие офицеры за проведение боевых операций по защите Отечества при нападении внешнего противника, завершившихся полным разгромом врага, ставших образцом военного искусства, подвиги которых служат примером доблести и отваги для всех поколений защитников Отечества и которые награждены государственными наградами Российской Федерации за отличия, проявленные в боевых действиях. </a:t>
            </a:r>
            <a:r>
              <a:rPr lang="ru-RU" sz="2400">
                <a:solidFill>
                  <a:srgbClr val="FF0000"/>
                </a:solidFill>
              </a:rPr>
              <a:t>Имеет четыре степени (с I по IV, первая — наивысшая</a:t>
            </a:r>
            <a:r>
              <a:rPr lang="ru-RU" sz="2400"/>
              <a:t>), присуждаемые последовательно. Лица, награждённые орденом </a:t>
            </a:r>
            <a:r>
              <a:rPr lang="ru-RU" sz="2400" b="1">
                <a:solidFill>
                  <a:srgbClr val="00B0F0"/>
                </a:solidFill>
              </a:rPr>
              <a:t>III и IV степени носят только знак</a:t>
            </a:r>
            <a:r>
              <a:rPr lang="ru-RU" sz="2400"/>
              <a:t>, награждённые орденом </a:t>
            </a:r>
            <a:r>
              <a:rPr lang="ru-RU" sz="2400" b="1">
                <a:solidFill>
                  <a:srgbClr val="FF0000"/>
                </a:solidFill>
              </a:rPr>
              <a:t>I и II степени, носят знак и звезду.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79512" y="2276872"/>
            <a:ext cx="2520280" cy="266429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/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Орден «За заслуги перед Отечеством»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348038" y="1600200"/>
            <a:ext cx="5338762" cy="4352925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600"/>
              <a:t>Учреждена 2 марта 1994 года.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600"/>
              <a:t>Общегражданская награда, присуждаемая за выдающиеся заслуги перед государством, трудовые достижения и за значительный вклад в дело защиты Отечества. Имеет четыре степени </a:t>
            </a:r>
            <a:r>
              <a:rPr lang="ru-RU" sz="2600">
                <a:solidFill>
                  <a:srgbClr val="FF0000"/>
                </a:solidFill>
              </a:rPr>
              <a:t>(с I по IV, первая — наивысшая), </a:t>
            </a:r>
            <a:r>
              <a:rPr lang="ru-RU" sz="2600"/>
              <a:t>присуждаемые последовательно. Лица, награждённые орденом </a:t>
            </a:r>
            <a:r>
              <a:rPr lang="ru-RU" sz="2600" b="1">
                <a:solidFill>
                  <a:srgbClr val="0070C0"/>
                </a:solidFill>
              </a:rPr>
              <a:t>III и IV степени носят только нагрудный знак</a:t>
            </a:r>
            <a:r>
              <a:rPr lang="ru-RU" sz="2600"/>
              <a:t>, награждённые орденом </a:t>
            </a:r>
            <a:r>
              <a:rPr lang="ru-RU" sz="2600" b="1">
                <a:solidFill>
                  <a:srgbClr val="FF0000"/>
                </a:solidFill>
              </a:rPr>
              <a:t>I и II степени, носят нагрудный знак и звезду</a:t>
            </a:r>
            <a:r>
              <a:rPr lang="ru-RU" sz="2600"/>
              <a:t>. Военнослужащим за отличия в боевых действиях вручается медаль с изображением мечей.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79513" y="2060849"/>
            <a:ext cx="3024335" cy="309634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/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Орден Александра Невского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698750" y="1600200"/>
            <a:ext cx="5988050" cy="3908425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1700"/>
              <a:t>Статут и описание утверждены </a:t>
            </a:r>
            <a:r>
              <a:rPr lang="ru-RU" sz="1700">
                <a:hlinkClick r:id="rId2" tooltip="7 сентября"/>
              </a:rPr>
              <a:t>7 сентября</a:t>
            </a:r>
            <a:r>
              <a:rPr lang="ru-RU" sz="1700"/>
              <a:t> </a:t>
            </a:r>
            <a:r>
              <a:rPr lang="ru-RU" sz="1700">
                <a:hlinkClick r:id="rId3" tooltip="2010 год"/>
              </a:rPr>
              <a:t>2010 года</a:t>
            </a:r>
            <a:r>
              <a:rPr lang="ru-RU" sz="1700"/>
              <a:t>.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1700"/>
              <a:t>Общегражданская награда, присуждаемая гражданам Российской Федерации, замещающие должности государственной службы, за особые личные заслуги перед Отечеством в деле государственного строительства, многолетнюю добросовестную службу и высокие результаты, достигнутые ими при исполнении служебных обязанностей, в деле укрепления международного авторитета России, обороноспособности страны, развития экономики, науки, образования, культуры, искусства, охраны здоровья и другие заслуги, а также граждане Российской Федерации за высокие личные достижения в различных отраслях экономики, научно-исследовательской, социально-культурной, образовательной и иной общественно полезной деятельности, а так же видным зарубежным политическим и общественным деятелям, представителям делового сообщества иностранных государств за заслуги в развитии многостороннего сотрудничества с Российской Федерацией и оказании содействия в ее социально-экономическом развитии.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22938" y="1484784"/>
            <a:ext cx="2133600" cy="424847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/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Орден Суворова </a:t>
            </a:r>
          </a:p>
        </p:txBody>
      </p:sp>
      <p:sp>
        <p:nvSpPr>
          <p:cNvPr id="27650" name="Объект 2"/>
          <p:cNvSpPr>
            <a:spLocks noGrp="1"/>
          </p:cNvSpPr>
          <p:nvPr>
            <p:ph idx="4294967295"/>
          </p:nvPr>
        </p:nvSpPr>
        <p:spPr>
          <a:xfrm>
            <a:off x="2341563" y="1600200"/>
            <a:ext cx="6345237" cy="4352925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Статут и описание утверждены 7 сентября 2010 года.</a:t>
            </a:r>
          </a:p>
          <a:p>
            <a:pPr algn="ctr" eaLnBrk="1" hangingPunct="1">
              <a:defRPr/>
            </a:pPr>
            <a:r>
              <a:rPr lang="ru-RU"/>
              <a:t>Военная награда, для награждения командующих объединениями, их заместителей, начальников оперативных управлений, оперативных отделов, начальников родов войск и специальных войск Вооружённых Сил Российской Федерации.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51520" y="1340768"/>
            <a:ext cx="1944216" cy="41044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/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Орден Ушакова </a:t>
            </a:r>
          </a:p>
        </p:txBody>
      </p:sp>
      <p:sp>
        <p:nvSpPr>
          <p:cNvPr id="28674" name="Объект 2"/>
          <p:cNvSpPr>
            <a:spLocks noGrp="1"/>
          </p:cNvSpPr>
          <p:nvPr>
            <p:ph idx="4294967295"/>
          </p:nvPr>
        </p:nvSpPr>
        <p:spPr>
          <a:xfrm>
            <a:off x="2411413" y="1700213"/>
            <a:ext cx="6337300" cy="3816350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Статут и описание утверждены 7 сентября 2010 года.</a:t>
            </a:r>
          </a:p>
          <a:p>
            <a:pPr eaLnBrk="1" hangingPunct="1">
              <a:defRPr/>
            </a:pPr>
            <a:r>
              <a:rPr lang="ru-RU"/>
              <a:t>Военная награда, для награждения офицеров из числа командования объединений и соединений Военно-Морского Флота.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67544" y="1556792"/>
            <a:ext cx="1800200" cy="39604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/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Орден Жукова </a:t>
            </a:r>
          </a:p>
        </p:txBody>
      </p:sp>
      <p:sp>
        <p:nvSpPr>
          <p:cNvPr id="29698" name="Объект 2"/>
          <p:cNvSpPr>
            <a:spLocks noGrp="1"/>
          </p:cNvSpPr>
          <p:nvPr>
            <p:ph idx="4294967295"/>
          </p:nvPr>
        </p:nvSpPr>
        <p:spPr>
          <a:xfrm>
            <a:off x="2987675" y="1600200"/>
            <a:ext cx="5699125" cy="4352925"/>
          </a:xfrm>
        </p:spPr>
        <p:txBody>
          <a:bodyPr/>
          <a:lstStyle/>
          <a:p>
            <a:pPr eaLnBrk="1" hangingPunct="1">
              <a:defRPr/>
            </a:pPr>
            <a:r>
              <a:rPr lang="ru-RU">
                <a:solidFill>
                  <a:srgbClr val="FF0000"/>
                </a:solidFill>
              </a:rPr>
              <a:t>Орден Жукова </a:t>
            </a:r>
            <a:r>
              <a:rPr lang="ru-RU"/>
              <a:t>— военная награда, для награждения лиц высшего офицерского состава за заслуги в разработке и проведении крупных военных операций, в том числе в период Великой Отечественной войны. </a:t>
            </a:r>
            <a:r>
              <a:rPr lang="ru-RU">
                <a:solidFill>
                  <a:srgbClr val="FF0000"/>
                </a:solidFill>
              </a:rPr>
              <a:t>Учреждена 9 мая 1994 года.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67544" y="1416676"/>
            <a:ext cx="2016224" cy="40285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/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Орден Кутузова </a:t>
            </a:r>
          </a:p>
        </p:txBody>
      </p:sp>
      <p:sp>
        <p:nvSpPr>
          <p:cNvPr id="30722" name="Объект 2"/>
          <p:cNvSpPr>
            <a:spLocks noGrp="1"/>
          </p:cNvSpPr>
          <p:nvPr>
            <p:ph idx="4294967295"/>
          </p:nvPr>
        </p:nvSpPr>
        <p:spPr>
          <a:xfrm>
            <a:off x="2627313" y="1557338"/>
            <a:ext cx="5905500" cy="4525962"/>
          </a:xfrm>
        </p:spPr>
        <p:txBody>
          <a:bodyPr/>
          <a:lstStyle/>
          <a:p>
            <a:pPr eaLnBrk="1" hangingPunct="1">
              <a:defRPr/>
            </a:pPr>
            <a:r>
              <a:rPr lang="ru-RU">
                <a:solidFill>
                  <a:srgbClr val="FF0000"/>
                </a:solidFill>
              </a:rPr>
              <a:t>Орден Кутузова </a:t>
            </a:r>
            <a:r>
              <a:rPr lang="ru-RU"/>
              <a:t>— военная награда, для награждения командиров воинских частей и их заместителей, а также командиров батальонов и рот. </a:t>
            </a:r>
            <a:r>
              <a:rPr lang="ru-RU">
                <a:solidFill>
                  <a:srgbClr val="FF0000"/>
                </a:solidFill>
              </a:rPr>
              <a:t>Статут и описание утверждены 7 сентября 2010 года.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23528" y="1412776"/>
            <a:ext cx="2088232" cy="39604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/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Орден Нахимова </a:t>
            </a:r>
          </a:p>
        </p:txBody>
      </p:sp>
      <p:sp>
        <p:nvSpPr>
          <p:cNvPr id="31746" name="Объект 2"/>
          <p:cNvSpPr>
            <a:spLocks noGrp="1"/>
          </p:cNvSpPr>
          <p:nvPr>
            <p:ph idx="4294967295"/>
          </p:nvPr>
        </p:nvSpPr>
        <p:spPr>
          <a:xfrm>
            <a:off x="3851275" y="1600200"/>
            <a:ext cx="4835525" cy="4352925"/>
          </a:xfrm>
        </p:spPr>
        <p:txBody>
          <a:bodyPr/>
          <a:lstStyle/>
          <a:p>
            <a:pPr eaLnBrk="1" hangingPunct="1">
              <a:defRPr/>
            </a:pPr>
            <a:r>
              <a:rPr lang="ru-RU">
                <a:solidFill>
                  <a:srgbClr val="FF0000"/>
                </a:solidFill>
              </a:rPr>
              <a:t>Орден Нахимова </a:t>
            </a:r>
            <a:r>
              <a:rPr lang="ru-RU"/>
              <a:t>— военная награда, для награждения офицеров Военно-Морского Флота. </a:t>
            </a:r>
            <a:r>
              <a:rPr lang="ru-RU">
                <a:solidFill>
                  <a:srgbClr val="FF0000"/>
                </a:solidFill>
              </a:rPr>
              <a:t>Статут и описание утверждены 7 сентября 2010 года.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23528" y="1628800"/>
            <a:ext cx="2304256" cy="38884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/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Орден Мужества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916238" y="1600200"/>
            <a:ext cx="5770562" cy="435292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>
                <a:solidFill>
                  <a:srgbClr val="FF0000"/>
                </a:solidFill>
              </a:rPr>
              <a:t>Орден Мужества </a:t>
            </a:r>
            <a:r>
              <a:rPr lang="ru-RU" sz="2800"/>
              <a:t>— общегражданская награда, присуждаемая за самоотверженность, мужество и отвагу, проявленные при спасении людей, охране общественного порядка, в борьбе с преступностью, во время стихийных бедствий, пожаров, катастроф и других чрезвычайных обстоятельств, а также за смелые и решительные действия, совершенные при исполнении воинского, гражданского или служебного долга в условиях, сопряжённых с риском для жизни. </a:t>
            </a:r>
            <a:r>
              <a:rPr lang="ru-RU" sz="2800" b="1">
                <a:solidFill>
                  <a:srgbClr val="FF0000"/>
                </a:solidFill>
              </a:rPr>
              <a:t>Учреждена 2 марта 1994 года.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51520" y="1340768"/>
            <a:ext cx="2590800" cy="490124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/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Орден «За военные заслуги»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916238" y="1600200"/>
            <a:ext cx="5770562" cy="435292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3000">
                <a:solidFill>
                  <a:srgbClr val="FF0000"/>
                </a:solidFill>
              </a:rPr>
              <a:t>Орден «За военные заслуги» </a:t>
            </a:r>
            <a:r>
              <a:rPr lang="ru-RU" sz="3000"/>
              <a:t>— военная награда, для награждения военнослужащих за образцовое исполнение воинского долга, за обеспечение обороноспособности Российской Федерации, за храбрость и отвагу. Одно из требований к награждённым — добросовестная служба в течение не менее 10 лет. </a:t>
            </a:r>
            <a:r>
              <a:rPr lang="ru-RU" sz="3000">
                <a:solidFill>
                  <a:srgbClr val="FF0000"/>
                </a:solidFill>
              </a:rPr>
              <a:t>Учрежден 2 марта 1994 года.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40954" y="1700808"/>
            <a:ext cx="2448272" cy="43204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/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Орден «За морские заслуги»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987675" y="1600200"/>
            <a:ext cx="5699125" cy="435292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3000">
                <a:solidFill>
                  <a:srgbClr val="FF0000"/>
                </a:solidFill>
              </a:rPr>
              <a:t>Орден «За морские заслуги» </a:t>
            </a:r>
            <a:r>
              <a:rPr lang="ru-RU" sz="3000"/>
              <a:t>— общегражданская награда, присуждаемая за заслуги в области изучения, освоения и использования Мирового океана в интересах обороноспособности страны, обеспечения её национальной безопасности, социально-экономического и культурного развития, а также за большой вклад в укрепление морского потенциала России. </a:t>
            </a:r>
            <a:r>
              <a:rPr lang="ru-RU" sz="3000">
                <a:solidFill>
                  <a:srgbClr val="FF0000"/>
                </a:solidFill>
              </a:rPr>
              <a:t>Учреждена 27 февраля 2002 года</a:t>
            </a:r>
            <a:r>
              <a:rPr lang="ru-RU" sz="3000"/>
              <a:t>.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79512" y="1268760"/>
            <a:ext cx="2743200" cy="482453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/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Орден Почёта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05163" y="1600200"/>
            <a:ext cx="5481637" cy="435292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>
                <a:solidFill>
                  <a:srgbClr val="FF0000"/>
                </a:solidFill>
              </a:rPr>
              <a:t>Орден Почёта </a:t>
            </a:r>
            <a:r>
              <a:rPr lang="ru-RU" sz="2800"/>
              <a:t>— общегражданская награда, присуждаемая за высокие достижения в государственной, производственной, научно-исследовательской, социально-культурной, общественной и благотворительной деятельности, позволившей существенным образом улучшить условия жизни людей, за заслуги в подготовке высококвалифицированных кадров, воспитании подрастающего поколения, поддержании законности и правопорядка. </a:t>
            </a:r>
            <a:r>
              <a:rPr lang="ru-RU" sz="2800">
                <a:solidFill>
                  <a:srgbClr val="FF0000"/>
                </a:solidFill>
              </a:rPr>
              <a:t>Учреждена 2 марта 1994 года.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23528" y="1484784"/>
            <a:ext cx="2686050" cy="45365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/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Орден Дружбы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76600" y="1557338"/>
            <a:ext cx="5265738" cy="452596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>
                <a:solidFill>
                  <a:srgbClr val="FF0000"/>
                </a:solidFill>
              </a:rPr>
              <a:t>Орден Дружбы </a:t>
            </a:r>
            <a:r>
              <a:rPr lang="ru-RU" sz="2800"/>
              <a:t>— общегражданская награда, присуждаемая за большой вклад в укрепление дружбы и сотрудничества наций и народностей, высокие достижения в развитии экономического и научного потенциала России, за особо плодотворную деятельность по сближению и взаимообогащению культур наций и народностей, укреплению мира и дружественных отношений между государствами. </a:t>
            </a:r>
            <a:r>
              <a:rPr lang="ru-RU" sz="2800">
                <a:solidFill>
                  <a:srgbClr val="FF0000"/>
                </a:solidFill>
              </a:rPr>
              <a:t>Учреждена 2 марта 1994 года.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51520" y="1412776"/>
            <a:ext cx="2736304" cy="481394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/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Орден «Родительская слава»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059113" y="1600200"/>
            <a:ext cx="5627687" cy="435292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3000">
                <a:solidFill>
                  <a:srgbClr val="FF0000"/>
                </a:solidFill>
              </a:rPr>
              <a:t>Орден «Родительская слава»</a:t>
            </a:r>
            <a:r>
              <a:rPr lang="ru-RU" sz="3000"/>
              <a:t>‎ — общегражданская награда, присуждаемая родителям (усыновителям), воспитавшим семерых и более детей. (Статут в редакции 2008 года предусматривал, что для получения этого ордена необходимо воспитать четырех и более детей. В 2010 году внесены изменения и количество детей увеличено </a:t>
            </a:r>
            <a:r>
              <a:rPr lang="ru-RU" sz="3000">
                <a:solidFill>
                  <a:srgbClr val="FF0000"/>
                </a:solidFill>
              </a:rPr>
              <a:t>до семи</a:t>
            </a:r>
            <a:r>
              <a:rPr lang="ru-RU" sz="3000"/>
              <a:t>). </a:t>
            </a:r>
            <a:r>
              <a:rPr lang="ru-RU" sz="3000">
                <a:solidFill>
                  <a:srgbClr val="FF0000"/>
                </a:solidFill>
              </a:rPr>
              <a:t>Учреждена 13 мая 2008 года.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79512" y="1844824"/>
            <a:ext cx="2664296" cy="38164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/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ЗНАК ОТЛИЧИЯ «Георгиевский Крест»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698750" y="1600200"/>
            <a:ext cx="5988050" cy="4186238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1700">
                <a:solidFill>
                  <a:srgbClr val="FF0000"/>
                </a:solidFill>
              </a:rPr>
              <a:t>Георгиевский Крест </a:t>
            </a:r>
            <a:r>
              <a:rPr lang="ru-RU" sz="1700"/>
              <a:t>— военная награда, присуждаемая за подвиги и отличия в боях по защите Отечества при нападении внешнего противника, служащие образцами храбрости, самоотверженности и воинского мастерства. Имеет четыре степени. </a:t>
            </a:r>
            <a:r>
              <a:rPr lang="ru-RU" sz="1700">
                <a:solidFill>
                  <a:srgbClr val="FF0000"/>
                </a:solidFill>
              </a:rPr>
              <a:t>Учреждена 2 марта 1992 года</a:t>
            </a:r>
            <a:r>
              <a:rPr lang="ru-RU" sz="1700"/>
              <a:t>. Работа над восстановлением Знака отличия — Георгиевский крест затормозилась до 2000 года.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1700"/>
          </a:p>
          <a:p>
            <a:pPr eaLnBrk="1" hangingPunct="1">
              <a:lnSpc>
                <a:spcPct val="80000"/>
              </a:lnSpc>
              <a:defRPr/>
            </a:pPr>
            <a:r>
              <a:rPr lang="ru-RU" sz="1700"/>
              <a:t>Положение о знаке отличия было утверждено указом Президента России от 8 августа 2000 года № 1463, но до 2008 года награждений не производилось. Это связано с положением о знаке, которого удостаиваются за боевые действия при нападении внешнего врага. Российская Федерация таких войн за истекший период не вела.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1700"/>
          </a:p>
          <a:p>
            <a:pPr eaLnBrk="1" hangingPunct="1">
              <a:lnSpc>
                <a:spcPct val="80000"/>
              </a:lnSpc>
              <a:defRPr/>
            </a:pPr>
            <a:r>
              <a:rPr lang="ru-RU" sz="1700"/>
              <a:t>C 12 августа 2008 года в связи с войной в Южной Осетии положение о знаке отличия было изменено, появилась возможность награждать им за проведение боевых и иных операций на территории других государств при поддержании или восстановлении международного мира и безопасности (миротворческие операции).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67544" y="1772816"/>
            <a:ext cx="2304256" cy="34563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/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Знак отличия «За безупречную службу» </a:t>
            </a:r>
          </a:p>
        </p:txBody>
      </p:sp>
      <p:sp>
        <p:nvSpPr>
          <p:cNvPr id="39938" name="Объект 2"/>
          <p:cNvSpPr>
            <a:spLocks noGrp="1"/>
          </p:cNvSpPr>
          <p:nvPr>
            <p:ph idx="4294967295"/>
          </p:nvPr>
        </p:nvSpPr>
        <p:spPr>
          <a:xfrm>
            <a:off x="2700338" y="1628775"/>
            <a:ext cx="6130925" cy="4525963"/>
          </a:xfrm>
        </p:spPr>
        <p:txBody>
          <a:bodyPr/>
          <a:lstStyle/>
          <a:p>
            <a:pPr eaLnBrk="1" hangingPunct="1">
              <a:defRPr/>
            </a:pPr>
            <a:r>
              <a:rPr lang="ru-RU">
                <a:solidFill>
                  <a:srgbClr val="FF0000"/>
                </a:solidFill>
              </a:rPr>
              <a:t>Знак отличия «За безупречную службу»</a:t>
            </a:r>
            <a:r>
              <a:rPr lang="ru-RU"/>
              <a:t> — общегражданская награда, присуждаемая за конкретный вклад в развитие российской государственности, иную плодотворную деятельность, принесшую существенную пользу Отечеству. </a:t>
            </a:r>
            <a:r>
              <a:rPr lang="ru-RU">
                <a:solidFill>
                  <a:srgbClr val="FF0000"/>
                </a:solidFill>
              </a:rPr>
              <a:t>Учреждена 2 марта 1994 года.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23528" y="2060848"/>
            <a:ext cx="2232248" cy="302433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/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426170"/>
          </a:xfrm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8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Медали</a:t>
            </a:r>
            <a:br>
              <a:rPr lang="ru-RU" sz="18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18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18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18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Ниже представлены государственные медали Российской Федерации, расположенные в порядке старшинства.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979613" y="1600200"/>
            <a:ext cx="6707187" cy="4186238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ru-RU" sz="1700">
                <a:solidFill>
                  <a:srgbClr val="FF0000"/>
                </a:solidFill>
              </a:rPr>
              <a:t>Медаль ордена «За заслуги перед Отечеством» </a:t>
            </a:r>
            <a:r>
              <a:rPr lang="ru-RU" sz="1700"/>
              <a:t>— общегражданская награда, присуждаемая за заслуги в области промышленности и сельского хозяйства, строительства и транспорта, науки и образования, здравоохранения и культуры, а также в других областях трудовой деятельности; за большой вклад в дело защиты Отечества, успехи в поддержании высокой боевой готовности подразделений, частей и соединений, за отличные показатели в боевой подготовке и иные заслуги во время прохождения военной службы; за укрепление законности и правопорядка, обеспечение государственной безопасности. Имеет две степени. Военнослужащим за отличия в боевых действиях вручается медаль с изображением мечей. Учреждена 2 марта 1994 года. 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1700"/>
          </a:p>
          <a:p>
            <a:pPr eaLnBrk="1" hangingPunct="1">
              <a:lnSpc>
                <a:spcPct val="80000"/>
              </a:lnSpc>
              <a:defRPr/>
            </a:pPr>
            <a:endParaRPr lang="ru-RU" sz="170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1700">
                <a:solidFill>
                  <a:srgbClr val="FF0000"/>
                </a:solidFill>
              </a:rPr>
              <a:t>Медаль «За отвагу» </a:t>
            </a:r>
            <a:r>
              <a:rPr lang="ru-RU" sz="1700"/>
              <a:t>— военная награда, присуждаемая за личное мужество и отвагу, проявленные в боях при защите Российской Федерации и её государственных интересов; при выполнении специальных заданий по обеспечению государственной безопасности Российской Федерации; при защите государственной границы Российской Федерации; при исполнении воинского, служебного или гражданского долга, защите конституционных прав граждан в условиях, сопряжённых с риском для жизни. Учреждена 2 марта 1992 года.</a:t>
            </a: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4525" y="1628775"/>
            <a:ext cx="85725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44525" y="4149725"/>
            <a:ext cx="85725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052736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Медали</a:t>
            </a:r>
            <a:b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4100" b="1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555875" y="1600200"/>
            <a:ext cx="6130925" cy="4852988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ru-RU" sz="1300">
                <a:solidFill>
                  <a:srgbClr val="FF0000"/>
                </a:solidFill>
              </a:rPr>
              <a:t>Медаль Суворова </a:t>
            </a:r>
            <a:r>
              <a:rPr lang="ru-RU" sz="1300"/>
              <a:t>— военная награда, присуждаемая за личное мужество и отвагу, проявленные при защите Отечества и государственных интересов Российской Федерации в боевых действиях на суше, при несении боевой службы и боевого дежурства, на учениях и маневрах, при несении службы по охране государственной границы Российской Федерации, а также за отличные показатели в боевой подготовке и полевой выучке. Учреждена 2 марта 1994 года.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ru-RU" sz="1300"/>
          </a:p>
          <a:p>
            <a:pPr algn="just" eaLnBrk="1" hangingPunct="1">
              <a:lnSpc>
                <a:spcPct val="80000"/>
              </a:lnSpc>
              <a:defRPr/>
            </a:pPr>
            <a:endParaRPr lang="ru-RU" sz="1300"/>
          </a:p>
          <a:p>
            <a:pPr algn="just" eaLnBrk="1" hangingPunct="1">
              <a:lnSpc>
                <a:spcPct val="80000"/>
              </a:lnSpc>
              <a:defRPr/>
            </a:pPr>
            <a:endParaRPr lang="ru-RU" sz="1300"/>
          </a:p>
          <a:p>
            <a:pPr algn="just" eaLnBrk="1" hangingPunct="1">
              <a:lnSpc>
                <a:spcPct val="80000"/>
              </a:lnSpc>
              <a:defRPr/>
            </a:pPr>
            <a:endParaRPr lang="ru-RU" sz="1300"/>
          </a:p>
          <a:p>
            <a:pPr algn="just" eaLnBrk="1" hangingPunct="1">
              <a:lnSpc>
                <a:spcPct val="80000"/>
              </a:lnSpc>
              <a:defRPr/>
            </a:pPr>
            <a:endParaRPr lang="ru-RU" sz="1300"/>
          </a:p>
          <a:p>
            <a:pPr algn="just" eaLnBrk="1" hangingPunct="1">
              <a:lnSpc>
                <a:spcPct val="80000"/>
              </a:lnSpc>
              <a:defRPr/>
            </a:pPr>
            <a:endParaRPr lang="ru-RU" sz="130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1300">
                <a:solidFill>
                  <a:srgbClr val="FF0000"/>
                </a:solidFill>
              </a:rPr>
              <a:t>Медаль Жукова </a:t>
            </a:r>
            <a:r>
              <a:rPr lang="ru-RU" sz="1300"/>
              <a:t>— военная награда, присуждаемая военнослужащим и лицам вольнонаёмного состава Красной Армии, Военно-Морского Флота, войск НКВД, партизанам, участникам подполья за храбрость, стойкость и мужество, проявленные в боевых действиях с немецко-фашистскими захватчиками, японскими милитаристами, и в ознаменование 100-летия со дня рождения Г. К. Жукова. Учреждена 9 мая 1994 года.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ru-RU" sz="1300"/>
          </a:p>
          <a:p>
            <a:pPr algn="just" eaLnBrk="1" hangingPunct="1">
              <a:lnSpc>
                <a:spcPct val="80000"/>
              </a:lnSpc>
              <a:defRPr/>
            </a:pPr>
            <a:endParaRPr lang="ru-RU" sz="1300"/>
          </a:p>
          <a:p>
            <a:pPr algn="just" eaLnBrk="1" hangingPunct="1">
              <a:lnSpc>
                <a:spcPct val="80000"/>
              </a:lnSpc>
              <a:defRPr/>
            </a:pPr>
            <a:endParaRPr lang="ru-RU" sz="1300"/>
          </a:p>
          <a:p>
            <a:pPr algn="just" eaLnBrk="1" hangingPunct="1">
              <a:lnSpc>
                <a:spcPct val="80000"/>
              </a:lnSpc>
              <a:defRPr/>
            </a:pPr>
            <a:endParaRPr lang="ru-RU" sz="1300"/>
          </a:p>
          <a:p>
            <a:pPr algn="just" eaLnBrk="1" hangingPunct="1">
              <a:lnSpc>
                <a:spcPct val="80000"/>
              </a:lnSpc>
              <a:defRPr/>
            </a:pPr>
            <a:endParaRPr lang="ru-RU" sz="130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1300">
                <a:solidFill>
                  <a:srgbClr val="FF0000"/>
                </a:solidFill>
              </a:rPr>
              <a:t>Медаль Ушакова </a:t>
            </a:r>
            <a:r>
              <a:rPr lang="ru-RU" sz="1300"/>
              <a:t>— военная награда, присуждаемая за личное мужество и отвагу, проявленные при защите Отечества и государственных интересов Российской Федерации на морских театрах военных действий, при защите государственной границы Российской Федерации, при выполнении боевых задач кораблями и частями Военно-Морского Флота и органами морской охраны Федеральной пограничной службы Российской Федерации, при несении боевой службы и боевого дежурства, на учениях и маневрах, за самоотверженность, проявленную при исполнении воинского долга, или другие заслуги во время прохождения действительной военной службы в условиях, сопряженных с риском для жизни, а также за отличные показатели в боевой подготовке и морской выучке. Учреждена 2 марта 1994 года.</a:t>
            </a:r>
          </a:p>
        </p:txBody>
      </p:sp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1484313"/>
            <a:ext cx="85725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3141663"/>
            <a:ext cx="85725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5513" y="4799013"/>
            <a:ext cx="8572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Медали</a:t>
            </a:r>
            <a:b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4100" b="1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059113" y="1196975"/>
            <a:ext cx="5627687" cy="511175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endParaRPr lang="ru-RU" sz="1500"/>
          </a:p>
          <a:p>
            <a:pPr eaLnBrk="1" hangingPunct="1">
              <a:lnSpc>
                <a:spcPct val="80000"/>
              </a:lnSpc>
              <a:defRPr/>
            </a:pPr>
            <a:r>
              <a:rPr lang="ru-RU" sz="1500">
                <a:solidFill>
                  <a:srgbClr val="FF0000"/>
                </a:solidFill>
              </a:rPr>
              <a:t>Медаль Нестерова</a:t>
            </a:r>
            <a:r>
              <a:rPr lang="ru-RU" sz="1500"/>
              <a:t> — военная награда, присуждаемая за личное мужество и отвагу, проявленные при защите Отечества и государственных интересов Российской Федерации, при несении боевой службы и боевого дежурства, на учениях и маневрах; за особые заслуги в освоении, эксплуатации и обслуживании авиационной техники, высокое профессиональное мастерство самолётовождения; за отличные показатели в боевой подготовке и воздушной выучке. Учреждена 2 марта 1994 года.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1500"/>
          </a:p>
          <a:p>
            <a:pPr eaLnBrk="1" hangingPunct="1">
              <a:lnSpc>
                <a:spcPct val="80000"/>
              </a:lnSpc>
              <a:defRPr/>
            </a:pPr>
            <a:endParaRPr lang="ru-RU" sz="1500"/>
          </a:p>
          <a:p>
            <a:pPr eaLnBrk="1" hangingPunct="1">
              <a:lnSpc>
                <a:spcPct val="80000"/>
              </a:lnSpc>
              <a:defRPr/>
            </a:pPr>
            <a:r>
              <a:rPr lang="ru-RU" sz="1500">
                <a:solidFill>
                  <a:srgbClr val="FF0000"/>
                </a:solidFill>
              </a:rPr>
              <a:t>Медаль Пушкина </a:t>
            </a:r>
            <a:r>
              <a:rPr lang="ru-RU" sz="1500"/>
              <a:t>— общегражданская награда, присуждаемая за заслуги в области культуры, просвещения, гуманитарных наук, литературы и искусства, за большой вклад в изучение и сохранение культурного наследия, в сближение и взаимообогащение культур наций и народностей. Учреждена 29 мая 1999 года.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1500"/>
          </a:p>
          <a:p>
            <a:pPr eaLnBrk="1" hangingPunct="1">
              <a:lnSpc>
                <a:spcPct val="80000"/>
              </a:lnSpc>
              <a:defRPr/>
            </a:pPr>
            <a:endParaRPr lang="ru-RU" sz="1500"/>
          </a:p>
          <a:p>
            <a:pPr eaLnBrk="1" hangingPunct="1">
              <a:lnSpc>
                <a:spcPct val="80000"/>
              </a:lnSpc>
              <a:defRPr/>
            </a:pPr>
            <a:endParaRPr lang="ru-RU" sz="1500"/>
          </a:p>
          <a:p>
            <a:pPr eaLnBrk="1" hangingPunct="1">
              <a:lnSpc>
                <a:spcPct val="80000"/>
              </a:lnSpc>
              <a:defRPr/>
            </a:pPr>
            <a:endParaRPr lang="ru-RU" sz="1500"/>
          </a:p>
          <a:p>
            <a:pPr eaLnBrk="1" hangingPunct="1">
              <a:lnSpc>
                <a:spcPct val="80000"/>
              </a:lnSpc>
              <a:defRPr/>
            </a:pPr>
            <a:r>
              <a:rPr lang="ru-RU" sz="1500">
                <a:solidFill>
                  <a:srgbClr val="FF0000"/>
                </a:solidFill>
              </a:rPr>
              <a:t>Медаль «Защитнику свободной России» </a:t>
            </a:r>
            <a:r>
              <a:rPr lang="ru-RU" sz="1500"/>
              <a:t>— общегражданская награда, присуждаемая за мужество, проявленное в защите конституционного строя в период попытки государственного переворота 19-21 августа 1991 года, за заслуги в проведении в жизнь демократических преобразований, экономических и политических реформ, укрепление российской государственности, за вклад в решение национальных проблем. Учреждена 2 июля 1992 года.</a:t>
            </a:r>
          </a:p>
        </p:txBody>
      </p:sp>
      <p:pic>
        <p:nvPicPr>
          <p:cNvPr id="430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6825" y="1196975"/>
            <a:ext cx="85725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66825" y="2886075"/>
            <a:ext cx="85725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66825" y="4652963"/>
            <a:ext cx="85725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Медали</a:t>
            </a:r>
            <a:b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4100" b="1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555875" y="1341438"/>
            <a:ext cx="6130925" cy="4967287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endParaRPr lang="ru-RU" sz="1300">
              <a:solidFill>
                <a:srgbClr val="FF0000"/>
              </a:solidFill>
            </a:endParaRP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1300">
                <a:solidFill>
                  <a:srgbClr val="FF0000"/>
                </a:solidFill>
              </a:rPr>
              <a:t>Медаль «За отличие в охране общественного порядка» </a:t>
            </a:r>
            <a:r>
              <a:rPr lang="ru-RU" sz="1300"/>
              <a:t>— общегражданская награда, присуждаемая за смелость и отвагу, проявленные при охране общественного порядка и в борьбе с правонарушениями, за высокие показатели в служебной деятельности и другие заслуги в период прохождения службы, а также иные граждане за содействие органам внутренних дел Российской Федерации в их работе по охране общественного порядка. Учреждена 2 марта 1994 года.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ru-RU" sz="1300"/>
          </a:p>
          <a:p>
            <a:pPr algn="just" eaLnBrk="1" hangingPunct="1">
              <a:lnSpc>
                <a:spcPct val="80000"/>
              </a:lnSpc>
              <a:defRPr/>
            </a:pPr>
            <a:endParaRPr lang="ru-RU" sz="1300"/>
          </a:p>
          <a:p>
            <a:pPr algn="just" eaLnBrk="1" hangingPunct="1">
              <a:lnSpc>
                <a:spcPct val="80000"/>
              </a:lnSpc>
              <a:defRPr/>
            </a:pPr>
            <a:endParaRPr lang="ru-RU" sz="1300"/>
          </a:p>
          <a:p>
            <a:pPr algn="just" eaLnBrk="1" hangingPunct="1">
              <a:lnSpc>
                <a:spcPct val="80000"/>
              </a:lnSpc>
              <a:defRPr/>
            </a:pPr>
            <a:endParaRPr lang="ru-RU" sz="130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1300">
                <a:solidFill>
                  <a:srgbClr val="FF0000"/>
                </a:solidFill>
              </a:rPr>
              <a:t>Медаль «За отличие в охране государственной границы»</a:t>
            </a:r>
            <a:r>
              <a:rPr lang="ru-RU" sz="1300"/>
              <a:t> — военная награда, присуждаемая за боевые подвиги и особые заслуги, проявленные при охране государственной границы Российской Федерации; за храбрость и самоотверженность, проявленные в боевых действиях при задержании нарушителей государственной границы Российской Федерации; за умелое руководство боевыми действиями пограничного наряда при защите неприкосновенности государственной границы Российской Федерации; за высокую бдительность и инициативные действия, в результате которых были задержаны нарушители государственной границы Российской Федерации; за умелую организацию пограничной службы и примерную работу по укреплению государственной границы Российской Федерации; за безупречное несение службы по охране государственной границы Российской Федерации; за активную помощь пограничным органам и пограничным войскам в их работе по охране государственной границы Российской Федерации. Учреждена 2 марта 1994 года.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ru-RU" sz="1300"/>
          </a:p>
          <a:p>
            <a:pPr algn="just" eaLnBrk="1" hangingPunct="1">
              <a:lnSpc>
                <a:spcPct val="80000"/>
              </a:lnSpc>
              <a:defRPr/>
            </a:pPr>
            <a:endParaRPr lang="ru-RU" sz="1300"/>
          </a:p>
          <a:p>
            <a:pPr algn="just" eaLnBrk="1" hangingPunct="1">
              <a:lnSpc>
                <a:spcPct val="80000"/>
              </a:lnSpc>
              <a:defRPr/>
            </a:pPr>
            <a:endParaRPr lang="ru-RU" sz="1300"/>
          </a:p>
          <a:p>
            <a:pPr algn="just" eaLnBrk="1" hangingPunct="1">
              <a:lnSpc>
                <a:spcPct val="80000"/>
              </a:lnSpc>
              <a:defRPr/>
            </a:pPr>
            <a:endParaRPr lang="ru-RU" sz="130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1300">
                <a:solidFill>
                  <a:srgbClr val="FF0000"/>
                </a:solidFill>
              </a:rPr>
              <a:t>Медаль «За спасение погибавших» </a:t>
            </a:r>
            <a:r>
              <a:rPr lang="ru-RU" sz="1300"/>
              <a:t>— общегражданская награда, присуждаемая за спасение людей во время стихийных бедствий, на воде, под землёй, при тушении пожаров, при предотвращение взрыва и при других обстоятельствах. Учреждена 2 марта 1994 года.</a:t>
            </a:r>
          </a:p>
        </p:txBody>
      </p:sp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3938" y="1125538"/>
            <a:ext cx="104775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3938" y="3141663"/>
            <a:ext cx="1020762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23938" y="4987925"/>
            <a:ext cx="1020762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Медали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268538" y="1412875"/>
            <a:ext cx="6418262" cy="489585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ru-RU" sz="1500">
                <a:solidFill>
                  <a:srgbClr val="FF0000"/>
                </a:solidFill>
              </a:rPr>
              <a:t>Медаль «За труды по сельскому хозяйству» </a:t>
            </a:r>
            <a:r>
              <a:rPr lang="ru-RU" sz="1500"/>
              <a:t>— общегражданская награда, присуждаемая за заслуги в области сельского хозяйства и большой вклад в развитие агропромышленного комплекса, подготовку кадров, научную и иную деятельность, направленную на повышение эффективности сельскохозяйственного производства. Учреждена 10 марта 2004 года.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ru-RU" sz="1500"/>
          </a:p>
          <a:p>
            <a:pPr algn="just" eaLnBrk="1" hangingPunct="1">
              <a:lnSpc>
                <a:spcPct val="80000"/>
              </a:lnSpc>
              <a:defRPr/>
            </a:pPr>
            <a:endParaRPr lang="ru-RU" sz="1500"/>
          </a:p>
          <a:p>
            <a:pPr algn="just" eaLnBrk="1" hangingPunct="1">
              <a:lnSpc>
                <a:spcPct val="80000"/>
              </a:lnSpc>
              <a:defRPr/>
            </a:pPr>
            <a:endParaRPr lang="ru-RU" sz="1500"/>
          </a:p>
          <a:p>
            <a:pPr algn="just" eaLnBrk="1" hangingPunct="1">
              <a:lnSpc>
                <a:spcPct val="80000"/>
              </a:lnSpc>
              <a:defRPr/>
            </a:pPr>
            <a:endParaRPr lang="ru-RU" sz="150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1500">
                <a:solidFill>
                  <a:srgbClr val="FF0000"/>
                </a:solidFill>
              </a:rPr>
              <a:t>Медаль «За развитие железных дорог» </a:t>
            </a:r>
            <a:r>
              <a:rPr lang="ru-RU" sz="1500"/>
              <a:t>— общегражданская награда, присуждаемая за заслуги в развитии железнодорожного транспорта в Российской Федерации и большой вклад в подготовку кадров, в научную и иную деятельность, направленную на повышение эффективности его работы. Учреждена 9 июля 2007 года.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ru-RU" sz="1500"/>
          </a:p>
          <a:p>
            <a:pPr algn="just" eaLnBrk="1" hangingPunct="1">
              <a:lnSpc>
                <a:spcPct val="80000"/>
              </a:lnSpc>
              <a:defRPr/>
            </a:pPr>
            <a:endParaRPr lang="ru-RU" sz="1500"/>
          </a:p>
          <a:p>
            <a:pPr algn="just" eaLnBrk="1" hangingPunct="1">
              <a:lnSpc>
                <a:spcPct val="80000"/>
              </a:lnSpc>
              <a:defRPr/>
            </a:pPr>
            <a:endParaRPr lang="ru-RU" sz="1500"/>
          </a:p>
          <a:p>
            <a:pPr algn="just" eaLnBrk="1" hangingPunct="1">
              <a:lnSpc>
                <a:spcPct val="80000"/>
              </a:lnSpc>
              <a:defRPr/>
            </a:pPr>
            <a:endParaRPr lang="ru-RU" sz="150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1500">
                <a:solidFill>
                  <a:srgbClr val="FF0000"/>
                </a:solidFill>
              </a:rPr>
              <a:t>Медаль «За заслуги в освоении космоса» </a:t>
            </a:r>
            <a:r>
              <a:rPr lang="ru-RU" sz="1500"/>
              <a:t>— общегражданская награда, присуждаемая за заслуги в области исследования, освоения и использования космического пространства, большой вклад в развитие ракетно-космической техники и промышленности, подготовку кадров, научную и конструкторскую деятельность, выполнение международных программ, а также за иные достижения в области космической деятельности, направленные на всестороннее социально-экономическое развитие Российской Федерации, укрепление ее обороноспособности и обеспечение национальных интересов, расширение международного сотрудничества. Учреждена 7 сентября 2010 года.</a:t>
            </a:r>
          </a:p>
        </p:txBody>
      </p:sp>
      <p:pic>
        <p:nvPicPr>
          <p:cNvPr id="4505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341438"/>
            <a:ext cx="857250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2997200"/>
            <a:ext cx="8572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5650" y="4724400"/>
            <a:ext cx="857250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Медали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419475" y="1557338"/>
            <a:ext cx="5113338" cy="470852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3000"/>
              <a:t>Медаль ордена «Родительская слава» — общегражданская награда, которой награждаются родители (усыновители), воспитывающие или воспитывавшие четырех и более детей - граждан Российской Федерации в соответствии с требованиями семейного законодательства. Учреждена 7 сентября 2010 года.</a:t>
            </a:r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2133600"/>
            <a:ext cx="3267075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ъект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algn="ctr" eaLnBrk="1" hangingPunct="1">
              <a:defRPr/>
            </a:pPr>
            <a:endParaRPr lang="ru-RU" sz="6600" b="1"/>
          </a:p>
          <a:p>
            <a:pPr algn="ctr" eaLnBrk="1" hangingPunct="1">
              <a:defRPr/>
            </a:pPr>
            <a:r>
              <a:rPr lang="ru-RU" sz="6600" b="1"/>
              <a:t>СПАСИБО ЗА ВНИМАНИЕ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c6ad93b22491eec702476b8caa416cab7f30b6"/>
</p:tagLst>
</file>

<file path=ppt/theme/theme1.xml><?xml version="1.0" encoding="utf-8"?>
<a:theme xmlns:a="http://schemas.openxmlformats.org/drawingml/2006/main" name="Равновесие">
  <a:themeElements>
    <a:clrScheme name="Равновесие 1">
      <a:dk1>
        <a:srgbClr val="663300"/>
      </a:dk1>
      <a:lt1>
        <a:srgbClr val="FFFFFF"/>
      </a:lt1>
      <a:dk2>
        <a:srgbClr val="996600"/>
      </a:dk2>
      <a:lt2>
        <a:srgbClr val="DBBD71"/>
      </a:lt2>
      <a:accent1>
        <a:srgbClr val="F8A500"/>
      </a:accent1>
      <a:accent2>
        <a:srgbClr val="808000"/>
      </a:accent2>
      <a:accent3>
        <a:srgbClr val="CAB8AA"/>
      </a:accent3>
      <a:accent4>
        <a:srgbClr val="DADADA"/>
      </a:accent4>
      <a:accent5>
        <a:srgbClr val="FBCFAA"/>
      </a:accent5>
      <a:accent6>
        <a:srgbClr val="737300"/>
      </a:accent6>
      <a:hlink>
        <a:srgbClr val="FFCC66"/>
      </a:hlink>
      <a:folHlink>
        <a:srgbClr val="CCA500"/>
      </a:folHlink>
    </a:clrScheme>
    <a:fontScheme name="Равновесие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вновесие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вновесие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Balance</Template>
  <TotalTime>229</TotalTime>
  <Words>2215</Words>
  <Application>Microsoft Office PowerPoint</Application>
  <PresentationFormat>Экран (4:3)</PresentationFormat>
  <Paragraphs>107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Равновесие</vt:lpstr>
      <vt:lpstr>Государственные награды РФ</vt:lpstr>
      <vt:lpstr>Знак особого отличия — медаль «Золотая Звезда» Героя Российской Федерации</vt:lpstr>
      <vt:lpstr>Орден Святого апостола Андрея Первозванного </vt:lpstr>
      <vt:lpstr>Орден Святого Георгия </vt:lpstr>
      <vt:lpstr>Орден «За заслуги перед Отечеством» </vt:lpstr>
      <vt:lpstr>Орден Александра Невского</vt:lpstr>
      <vt:lpstr>Орден Суворова </vt:lpstr>
      <vt:lpstr>Орден Ушакова </vt:lpstr>
      <vt:lpstr>Орден Жукова </vt:lpstr>
      <vt:lpstr>Орден Кутузова </vt:lpstr>
      <vt:lpstr>Орден Нахимова </vt:lpstr>
      <vt:lpstr>Орден Мужества </vt:lpstr>
      <vt:lpstr>Орден «За военные заслуги» </vt:lpstr>
      <vt:lpstr>Орден «За морские заслуги» </vt:lpstr>
      <vt:lpstr>Орден Почёта </vt:lpstr>
      <vt:lpstr>Орден Дружбы </vt:lpstr>
      <vt:lpstr>Орден «Родительская слава»</vt:lpstr>
      <vt:lpstr>ЗНАК ОТЛИЧИЯ «Георгиевский Крест» </vt:lpstr>
      <vt:lpstr>Знак отличия «За безупречную службу» </vt:lpstr>
      <vt:lpstr>Медали  Ниже представлены государственные медали Российской Федерации, расположенные в порядке старшинства.</vt:lpstr>
      <vt:lpstr> Медали </vt:lpstr>
      <vt:lpstr> Медали </vt:lpstr>
      <vt:lpstr> Медали </vt:lpstr>
      <vt:lpstr>Медали</vt:lpstr>
      <vt:lpstr>Медали</vt:lpstr>
      <vt:lpstr>Слайд 26</vt:lpstr>
    </vt:vector>
  </TitlesOfParts>
  <Company>DNA Project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Государственные награды РФ</dc:title>
  <dc:creator>DNA7 X86</dc:creator>
  <cp:lastModifiedBy>nebom zav</cp:lastModifiedBy>
  <cp:revision>32</cp:revision>
  <dcterms:created xsi:type="dcterms:W3CDTF">2011-02-18T19:37:10Z</dcterms:created>
  <dcterms:modified xsi:type="dcterms:W3CDTF">2015-04-03T15:49:17Z</dcterms:modified>
</cp:coreProperties>
</file>