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custDataLst>
    <p:tags r:id="rId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ja.biz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 algn="ctr">
              <a:buNone/>
            </a:pPr>
            <a:r>
              <a:rPr lang="ru-RU" b="1" dirty="0" smtClean="0"/>
              <a:t>Тема 1. Основы организации финансовых отношений и финансовой деятельности предприятий в инновационной экономике.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73488" y="6396335"/>
            <a:ext cx="18705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hlinkClick r:id="rId2"/>
              </a:rPr>
              <a:t>Бесплатные </a:t>
            </a:r>
            <a:r>
              <a:rPr lang="ru-RU" sz="1200" b="1" dirty="0" smtClean="0">
                <a:hlinkClick r:id="rId2"/>
              </a:rPr>
              <a:t>презентации</a:t>
            </a:r>
            <a:endParaRPr lang="en-US" sz="1200" b="1" dirty="0" smtClean="0"/>
          </a:p>
          <a:p>
            <a:pPr algn="ctr"/>
            <a:r>
              <a:rPr lang="en-US" sz="1200" dirty="0" smtClean="0">
                <a:hlinkClick r:id="rId2"/>
              </a:rPr>
              <a:t>http://prezentacija.biz/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733256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Ответственный: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4644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dirty="0" smtClean="0"/>
              <a:t>Сущность финансов и состав финансовых отношений. Фундаментальные и прикладные финансы организаций. Место финансов в национальной инновационной системе. Организационные формы инновационного бизнеса. Принципы организации финансов, финансовой работы и финансового обеспечения организации. Основы фундаментальных и прикладных задач финансовой службы. Современный этап инновационного развития экономики и финансов ведущих акционерных обществ и государственных корпораций. 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229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Ответственный: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dirty="0" smtClean="0"/>
              <a:t>Финансовый механизм, финансовое строительство и финансовая политика организации. Состав понятия инновации и классификация инноваций. Место инноваций в системе стратегических и тактических целей финансовой политики. Инновационная система и политика РФ. Финансовая политика инновационного развития как составная часть финансовой политики.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6916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Ответственный: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pPr>
              <a:buNone/>
            </a:pPr>
            <a:r>
              <a:rPr lang="ru-RU" sz="2600" dirty="0" smtClean="0"/>
              <a:t>Критерии эффективности финансов предприятий, распределение и финансирование. Инновационный критерий эффективности финансов. Финансовый механизм инновационного бизнеса, его состав.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Ответственный: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/>
          <a:lstStyle/>
          <a:p>
            <a:pPr>
              <a:buNone/>
            </a:pPr>
            <a:r>
              <a:rPr lang="ru-RU" sz="2600" dirty="0" smtClean="0"/>
              <a:t>Финансовые ресурсы – основа финансовой деятельности организаций. Политика управления финансовой деятельностью, инвестициями и капиталом.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0120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Ответственный: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</p:spPr>
        <p:txBody>
          <a:bodyPr/>
          <a:lstStyle/>
          <a:p>
            <a:pPr>
              <a:buNone/>
            </a:pPr>
            <a:r>
              <a:rPr lang="ru-RU" sz="2600" dirty="0" smtClean="0"/>
              <a:t>Инвестиционная деятельность и финансы предприятий. Инновационная деятельность как специфическая часть инвестиционной и формы реализации финансовых отношений организаций в инновационной деятельности. Инвестирование в инновации. Инновационный процесс и его этапы. Финансовый и инновационный потенциал предприятия.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4d2ebad5db9c354d4e62254eeaacc5256b74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210</Words>
  <Application>Microsoft Office PowerPoint</Application>
  <PresentationFormat>Экран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Ответственный:</vt:lpstr>
      <vt:lpstr>Ответственный:</vt:lpstr>
      <vt:lpstr>Ответственный:</vt:lpstr>
      <vt:lpstr>Ответственный:</vt:lpstr>
      <vt:lpstr>Ответственный: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nebom zav</cp:lastModifiedBy>
  <cp:revision>3</cp:revision>
  <dcterms:modified xsi:type="dcterms:W3CDTF">2015-03-24T08:45:18Z</dcterms:modified>
</cp:coreProperties>
</file>