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 <Relationship Id="rId29" Type="http://schemas.openxmlformats.org/officeDocument/2006/relationships/slide" Target="slides/slide27.xml"/>
 <Relationship Id="rId30" Type="http://schemas.openxmlformats.org/officeDocument/2006/relationships/slide" Target="slides/slide28.xml"/>
 <Relationship Id="rId31" Type="http://schemas.openxmlformats.org/officeDocument/2006/relationships/slide" Target="slides/slide29.xml"/>
 <Relationship Id="rId32" Type="http://schemas.openxmlformats.org/officeDocument/2006/relationships/slide" Target="slides/slide30.xml"/>
 <Relationship Id="rId33" Type="http://schemas.openxmlformats.org/officeDocument/2006/relationships/slide" Target="slides/slide31.xml"/>
 <Relationship Id="rId34" Type="http://schemas.openxmlformats.org/officeDocument/2006/relationships/slide" Target="slides/slide32.xml"/>
 <Relationship Id="rId35" Type="http://schemas.openxmlformats.org/officeDocument/2006/relationships/slide" Target="slides/slide33.xml"/>
 <Relationship Id="rId36" Type="http://schemas.openxmlformats.org/officeDocument/2006/relationships/slide" Target="slides/slide34.xml"/>
 <Relationship Id="rId37" Type="http://schemas.openxmlformats.org/officeDocument/2006/relationships/slide" Target="slides/slide35.xml"/>
 <Relationship Id="rId38" Type="http://schemas.openxmlformats.org/officeDocument/2006/relationships/slide" Target="slides/slide36.xml"/>
 <Relationship Id="rId39" Type="http://schemas.openxmlformats.org/officeDocument/2006/relationships/slide" Target="slides/slide37.xml"/>
 <Relationship Id="rId40" Type="http://schemas.openxmlformats.org/officeDocument/2006/relationships/slide" Target="slides/slide38.xml"/>
 <Relationship Id="rId41" Type="http://schemas.openxmlformats.org/officeDocument/2006/relationships/slide" Target="slides/slide39.xml"/>
 <Relationship Id="rId42" Type="http://schemas.openxmlformats.org/officeDocument/2006/relationships/slide" Target="slides/slide40.xml"/>
 <Relationship Id="rId43" Type="http://schemas.openxmlformats.org/officeDocument/2006/relationships/slide" Target="slides/slide41.xml"/>
 <Relationship Id="rId44" Type="http://schemas.openxmlformats.org/officeDocument/2006/relationships/slide" Target="slides/slide42.xml"/>
 <Relationship Id="rId45" Type="http://schemas.openxmlformats.org/officeDocument/2006/relationships/slide" Target="slides/slide43.xml"/>
 <Relationship Id="rId46" Type="http://schemas.openxmlformats.org/officeDocument/2006/relationships/slide" Target="slides/slide44.xml"/>
 <Relationship Id="rId47" Type="http://schemas.openxmlformats.org/officeDocument/2006/relationships/slide" Target="slides/slide45.xml"/>
 <Relationship Id="rId48" Type="http://schemas.openxmlformats.org/officeDocument/2006/relationships/slide" Target="slides/slide46.xml"/>
 <Relationship Id="rId49" Type="http://schemas.openxmlformats.org/officeDocument/2006/relationships/slide" Target="slides/slide47.xml"/>
 <Relationship Id="rId50" Type="http://schemas.openxmlformats.org/officeDocument/2006/relationships/slide" Target="slides/slide48.xml"/>
 <Relationship Id="rId51" Type="http://schemas.openxmlformats.org/officeDocument/2006/relationships/slide" Target="slides/slide49.xml"/>
 <Relationship Id="rId52" Type="http://schemas.openxmlformats.org/officeDocument/2006/relationships/slide" Target="slides/slide50.xml"/>
 <Relationship Id="rId53" Type="http://schemas.openxmlformats.org/officeDocument/2006/relationships/slide" Target="slides/slide51.xml"/>
 <Relationship Id="rId54" Type="http://schemas.openxmlformats.org/officeDocument/2006/relationships/slide" Target="slides/slide52.xml"/>
 <Relationship Id="rId55" Type="http://schemas.openxmlformats.org/officeDocument/2006/relationships/slide" Target="slides/slide53.xml"/>
 <Relationship Id="rId56" Type="http://schemas.openxmlformats.org/officeDocument/2006/relationships/slide" Target="slides/slide54.xml"/>
 <Relationship Id="rId57" Type="http://schemas.openxmlformats.org/officeDocument/2006/relationships/slide" Target="slides/slide55.xml"/>
 <Relationship Id="rId58" Type="http://schemas.openxmlformats.org/officeDocument/2006/relationships/slide" Target="slides/slide56.xml"/>
 <Relationship Id="rId59" Type="http://schemas.openxmlformats.org/officeDocument/2006/relationships/slide" Target="slides/slide57.xml"/>
 <Relationship Id="rId60" Type="http://schemas.openxmlformats.org/officeDocument/2006/relationships/slide" Target="slides/slide5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727.png"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828.png"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929.png"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030.png"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131.png"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232.png"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333.png"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434.png"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535.png"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636.png"/>
</Relationships>

</file>

<file path=ppt/slides/_rels/slide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737.png"/>
</Relationships>

</file>

<file path=ppt/slides/_rels/slide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838.png"/>
</Relationships>

</file>

<file path=ppt/slides/_rels/slide3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3939.png"/>
</Relationships>

</file>

<file path=ppt/slides/_rels/slide4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040.png"/>
</Relationships>

</file>

<file path=ppt/slides/_rels/slide4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141.png"/>
</Relationships>

</file>

<file path=ppt/slides/_rels/slide4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242.png"/>
</Relationships>

</file>

<file path=ppt/slides/_rels/slide4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343.png"/>
</Relationships>

</file>

<file path=ppt/slides/_rels/slide4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444.png"/>
</Relationships>

</file>

<file path=ppt/slides/_rels/slide4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545.png"/>
</Relationships>

</file>

<file path=ppt/slides/_rels/slide4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646.png"/>
</Relationships>

</file>

<file path=ppt/slides/_rels/slide4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747.png"/>
</Relationships>

</file>

<file path=ppt/slides/_rels/slide4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848.png"/>
</Relationships>

</file>

<file path=ppt/slides/_rels/slide4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4949.png"/>
</Relationships>

</file>

<file path=ppt/slides/_rels/slide5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050.png"/>
</Relationships>

</file>

<file path=ppt/slides/_rels/slide5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151.png"/>
</Relationships>

</file>

<file path=ppt/slides/_rels/slide5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252.png"/>
</Relationships>

</file>

<file path=ppt/slides/_rels/slide5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353.png"/>
</Relationships>

</file>

<file path=ppt/slides/_rels/slide5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454.png"/>
</Relationships>

</file>

<file path=ppt/slides/_rels/slide5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555.png"/>
</Relationships>

</file>

<file path=ppt/slides/_rels/slide5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656.png"/>
</Relationships>

</file>

<file path=ppt/slides/_rels/slide5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757.png"/>
</Relationships>

</file>

<file path=ppt/slides/_rels/slide5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585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2015-08-20T13:57:21Z</dcterms:created>
  <dcterms:modified xsi:type="dcterms:W3CDTF">2015-08-20T13:57:21Z</dcterms:modified>
  <dc:title>Untitled Presentation</dc:title>
  <dc:description/>
  <dc:subject/>
  <cp:keywords/>
  <cp:category/>
</cp:coreProperties>
</file>