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64" r:id="rId3"/>
    <p:sldId id="269" r:id="rId4"/>
    <p:sldId id="274" r:id="rId5"/>
    <p:sldId id="275" r:id="rId6"/>
    <p:sldId id="276" r:id="rId7"/>
    <p:sldId id="277" r:id="rId8"/>
    <p:sldId id="268" r:id="rId9"/>
    <p:sldId id="267" r:id="rId10"/>
    <p:sldId id="266" r:id="rId11"/>
    <p:sldId id="265" r:id="rId12"/>
    <p:sldId id="263" r:id="rId13"/>
    <p:sldId id="258" r:id="rId14"/>
    <p:sldId id="262" r:id="rId15"/>
    <p:sldId id="260" r:id="rId16"/>
    <p:sldId id="261" r:id="rId17"/>
    <p:sldId id="259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5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813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3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14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814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8150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8151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52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53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9601644-BD07-4A8F-A5FC-C31CE2F405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30008-6045-43B7-9D91-DD81480ADE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3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BBF62-D7EB-4F25-8BE7-6AC4AC59D7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8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13B67-DAE3-45FC-AB95-913ECBFB0A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6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5C12C-EC13-4DA1-AE40-E16C874B9F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8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F78A7-36C8-4075-A096-9541BA4E30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40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2C687-1CA1-4A97-95C3-F24B0EBF87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08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126A2-299D-43F8-A38E-586939365B2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63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63B2E-2C22-41C9-A4FB-C7D35446FB7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51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45D25-EB39-4491-99E1-1B87CC78F7D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8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5517B-1451-4435-A08F-453D6CB583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22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710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08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09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0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1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2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3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4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5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1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2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21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22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2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24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712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712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712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712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712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351D9B9-1986-473C-9A2E-204377DFC6E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802062"/>
          </a:xfrm>
        </p:spPr>
        <p:txBody>
          <a:bodyPr/>
          <a:lstStyle/>
          <a:p>
            <a:r>
              <a:rPr lang="ru-RU" dirty="0"/>
              <a:t>ДВС – синдром в акушерстве.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5949280"/>
            <a:ext cx="2095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hlinkClick r:id="rId2"/>
              </a:rPr>
              <a:t>Сайт презентаций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507413" cy="1439863"/>
          </a:xfrm>
        </p:spPr>
        <p:txBody>
          <a:bodyPr/>
          <a:lstStyle/>
          <a:p>
            <a:r>
              <a:rPr lang="ru-RU" sz="2400" b="0"/>
              <a:t>Диссеминированное внутрисосудистое свертывание крови</a:t>
            </a:r>
            <a:r>
              <a:rPr lang="ru-RU" sz="2400"/>
              <a:t> - это неспецифическая патология гемостаза.</a:t>
            </a:r>
            <a:br>
              <a:rPr lang="ru-RU" sz="2400"/>
            </a:br>
            <a:endParaRPr lang="ru-RU" sz="24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362950" cy="42814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/>
            </a:r>
            <a:br>
              <a:rPr lang="ru-RU" sz="2800"/>
            </a:br>
            <a:r>
              <a:rPr lang="ru-RU" sz="2800"/>
              <a:t>В основе этого процесса лежит рассеянное свертывание крови в циркуляции с образованием множественных микросгустков и агрегатов клеток крови, блокирующих микроциркуляцию и вызывающих дистрофические изменения в органах с последующим развитием гипокоагуляции и тромбоцитопении потребления.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6107112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Это приводит к появлению тромбогеморрагий, гипоксии, ацидоза, интоксикации организма продуктами белкового распада и другими метаболитами и возникновению вторичных кровотечений.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/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ДВС-синдром всегда вторичен. Часто он осложняет течение инфекционно-воспалительных процессов, особенно генерализованных, и септических состояний. ДВС-синдром является неизменным компонентом всех шоковых состояний, обильных кровотечений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5818187"/>
          </a:xfrm>
        </p:spPr>
        <p:txBody>
          <a:bodyPr/>
          <a:lstStyle/>
          <a:p>
            <a:r>
              <a:rPr lang="ru-RU" sz="3200">
                <a:solidFill>
                  <a:schemeClr val="tx1"/>
                </a:solidFill>
              </a:rPr>
              <a:t>Из акушерской патологии опасны в плане развития ДВС-синдрома: 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-преждевременная отслойка плаценты,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 -предлежание плаценты,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 ее ручное отделение, 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 эмболия околоплодными водами,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 внутриутробная гибель плода,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 привычное невынашивание, 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 эклампсия, 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-гестоз, </a:t>
            </a:r>
            <a:br>
              <a:rPr lang="ru-RU" sz="3200">
                <a:solidFill>
                  <a:schemeClr val="tx1"/>
                </a:solidFill>
              </a:rPr>
            </a:br>
            <a:r>
              <a:rPr lang="ru-RU" sz="3200">
                <a:solidFill>
                  <a:schemeClr val="tx1"/>
                </a:solidFill>
              </a:rPr>
              <a:t>-кесарево сечение, интенсивный массаж матки, обильные кровотечения</a:t>
            </a:r>
            <a:r>
              <a:rPr lang="ru-RU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Причины ДВС-синдрома.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ДВС-синдром может развиваться при различных экстрагенитальных заболеваниях: врожденных синих пороках сердца, коарктации аорты, тромбоэмболии легочной артерии, диффузных миокардитах, гипертонической болезни, аутоиммунных заболеваниях, аллергических реакциях лекарственного и иного генеза, деструктивных процессах в почках, печени, поджелудочной железе, сахарном диабете и другой патологии.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Этиология.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507412" cy="4933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/>
              <a:t>Большинство этиологических факторов вызывает повреждение тканей и поступление в кровь большого количества тканевого тромбопластина (фактор III), под его влиянием происходит превращение неактивного фактора VII в активный VIIа.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800" b="1"/>
              <a:t>Далее этот комплекс активирует фактор Х по внешнему пути, т. е. под влиянием тканевого тромбопластина происходит активация внешнего (тканевого) пути свертывания крови.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800" b="1"/>
              <a:t>Аналогами тканевого тромбопластина являются внутриклеточные и тканевые протеазы, коагулазы из бактерий и змеиных ядов. Также под влиянием этиологических факторов происходит повреждение эндотелия и обнажение коллагена в субэпителиальной зоне.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800" b="1"/>
              <a:t>Это приводит к адсорбции XII, XI, IX факторов свертывания, высокомолекулярного кининогена и прекалликреина и их активации.</a:t>
            </a:r>
            <a:br>
              <a:rPr lang="ru-RU" sz="1800" b="1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800" b="1"/>
              <a:t>Таким образом происходит включение внутреннего пути активации свертывания крови</a:t>
            </a:r>
            <a:r>
              <a:rPr lang="ru-RU" sz="1600" b="1"/>
              <a:t>.</a:t>
            </a:r>
            <a:br>
              <a:rPr lang="ru-RU" sz="1600" b="1"/>
            </a:br>
            <a:r>
              <a:rPr lang="ru-RU" sz="1600"/>
              <a:t/>
            </a:r>
            <a:br>
              <a:rPr lang="ru-RU" sz="1600"/>
            </a:b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6034087"/>
          </a:xfrm>
        </p:spPr>
        <p:txBody>
          <a:bodyPr/>
          <a:lstStyle/>
          <a:p>
            <a:r>
              <a:rPr lang="ru-RU" sz="2000">
                <a:solidFill>
                  <a:schemeClr val="tx1"/>
                </a:solidFill>
              </a:rPr>
              <a:t>Важную роль в формировании ДВС-синдрома играют тромбоциты и эритроциты. Обязательным компонентом является </a:t>
            </a:r>
            <a:r>
              <a:rPr lang="ru-RU" sz="2000" i="1">
                <a:solidFill>
                  <a:schemeClr val="tx1"/>
                </a:solidFill>
              </a:rPr>
              <a:t>агрегация тромбоцитов</a:t>
            </a:r>
            <a:r>
              <a:rPr lang="ru-RU" sz="2000">
                <a:solidFill>
                  <a:schemeClr val="tx1"/>
                </a:solidFill>
              </a:rPr>
              <a:t> и вовлечение их в процесс </a:t>
            </a:r>
            <a:r>
              <a:rPr lang="ru-RU" sz="2000" i="1">
                <a:solidFill>
                  <a:schemeClr val="tx1"/>
                </a:solidFill>
              </a:rPr>
              <a:t>тромбообразования.</a:t>
            </a: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В периферической крови и сосудах малого калибра в большом количестве выявляются активированные формы и агрегаты этих клеток, в плазме повышается содержание продуктов дегрануляции тромбоцитов, укорачивается продолжительность их жизни и циркуляции и уменьшается количество (тромбоцитопения потребления).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Эритроциты при ДВС-синдроме подвергаются </a:t>
            </a:r>
            <a:r>
              <a:rPr lang="ru-RU" sz="2000" i="1">
                <a:solidFill>
                  <a:schemeClr val="tx1"/>
                </a:solidFill>
              </a:rPr>
              <a:t>макро- и микротравматизации</a:t>
            </a:r>
            <a:r>
              <a:rPr lang="ru-RU" sz="2000">
                <a:solidFill>
                  <a:schemeClr val="tx1"/>
                </a:solidFill>
              </a:rPr>
              <a:t>, вследствие чего их жизнь и циркуляция укорачиваются и возникает симптомокомплекс внутрисосудистого гемолиза.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Он сопровождается развитием анемии, повышением в плазме свободного гемоглобина, непрямого билирубина и ретикулоцитозом.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/>
              <a:t>Патогенез</a:t>
            </a:r>
            <a:r>
              <a:rPr lang="ru-RU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Важнейшей патогенетической особенностью ДВС-синдрома является активация не только системы свертывания, но и фибринолитической, калликреин-кининовой, комплемента. Вследствие этого в крови появляется много продуктов белкового распада.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Многие из них высокотоксичны, вызывают дезорганизацию сосудистой стенки, усугубляют микроциркуляторные нарушения, вторично усиливают свертывание крови и агрегацию тромбоцитов или, наоборот, тормозят.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В процессе развития ДВС в плазме </a:t>
            </a:r>
            <a:r>
              <a:rPr lang="ru-RU" sz="2400" i="1"/>
              <a:t>снижается количество антикоагулянтов и компонентов фибринолитической системы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6107112"/>
          </a:xfrm>
        </p:spPr>
        <p:txBody>
          <a:bodyPr/>
          <a:lstStyle/>
          <a:p>
            <a:r>
              <a:rPr lang="ru-RU" sz="2000">
                <a:solidFill>
                  <a:schemeClr val="tx1"/>
                </a:solidFill>
              </a:rPr>
              <a:t>В крови накапливаются промежуточные продукты свертывания - растворимые комплексы фибрина. Они блокируют конечный этап свертывания. Это приводит к тому, что сначала развивается нормо- а затем и гипокоагуляционное состояние.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Кроме того, вследствие гипоксии, нарушается </a:t>
            </a:r>
            <a:r>
              <a:rPr lang="ru-RU" sz="2000" i="1">
                <a:solidFill>
                  <a:schemeClr val="tx1"/>
                </a:solidFill>
              </a:rPr>
              <a:t>сосудисто-тромбоцитарный гемостаз</a:t>
            </a:r>
            <a:r>
              <a:rPr lang="ru-RU" sz="2000">
                <a:solidFill>
                  <a:schemeClr val="tx1"/>
                </a:solidFill>
              </a:rPr>
              <a:t>, эндотоксины и продукты протеолиза влияют на сосудистую стенку, снижается количество тромбоцитов и факторов свертывания.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Все это приводит к развитию </a:t>
            </a:r>
            <a:r>
              <a:rPr lang="ru-RU" sz="2000" b="0" i="1">
                <a:solidFill>
                  <a:schemeClr val="tx1"/>
                </a:solidFill>
              </a:rPr>
              <a:t>геморрагического синдрома</a:t>
            </a:r>
            <a:r>
              <a:rPr lang="ru-RU" sz="2000">
                <a:solidFill>
                  <a:schemeClr val="tx1"/>
                </a:solidFill>
              </a:rPr>
              <a:t>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/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В патогенезе ДВС-синдрома имеют значение также </a:t>
            </a:r>
            <a:r>
              <a:rPr lang="ru-RU" sz="2000" i="1">
                <a:solidFill>
                  <a:schemeClr val="tx1"/>
                </a:solidFill>
              </a:rPr>
              <a:t>нарушения микроциркуляции.</a:t>
            </a:r>
            <a:r>
              <a:rPr lang="ru-RU" sz="2000">
                <a:solidFill>
                  <a:schemeClr val="tx1"/>
                </a:solidFill>
              </a:rPr>
              <a:t> Этот процесс связан с блокадой сосудов сгустками фибрина и агрегатами клеток, сладж-синдромом. Результатом является развитие полиорганной недостаточности.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/>
              <a:t>Классификация</a:t>
            </a:r>
            <a:r>
              <a:rPr lang="ru-RU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По течению выделяют молниеносные, острые, подострые и хронические формы ДВС-синдрома.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В основе этой классификации лежит признак скорости развития геморрагических проявлений ДВС. Острота и выраженность ДВС-синдрома определяются скоростью поступления в кровь и количеством активаторов гемостаза.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6107112"/>
          </a:xfrm>
        </p:spPr>
        <p:txBody>
          <a:bodyPr/>
          <a:lstStyle/>
          <a:p>
            <a:r>
              <a:rPr lang="ru-RU" sz="2000" b="0" i="1"/>
              <a:t>Молниеносные формы</a:t>
            </a:r>
            <a:r>
              <a:rPr lang="ru-RU" sz="2000"/>
              <a:t> </a:t>
            </a:r>
            <a:r>
              <a:rPr lang="ru-RU" sz="2000">
                <a:solidFill>
                  <a:schemeClr val="tx1"/>
                </a:solidFill>
              </a:rPr>
              <a:t>развиваются в течение нескольких десятков минут и встречаются, например, при эмболии околоплодными водами. При остром течении ДВС-синдром развивается в течение нескольких часов (до суток).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>
                <a:solidFill>
                  <a:schemeClr val="tx1"/>
                </a:solidFill>
              </a:rPr>
              <a:t>Это характерно для сепсиса, в том числе после аборта, объемных операций, краш-синдрома, синдрома массивных гемотрансфузий, отслойки плаценты, тяжелого гестоза.</a:t>
            </a:r>
            <a:br>
              <a:rPr lang="ru-RU" sz="2000">
                <a:solidFill>
                  <a:schemeClr val="tx1"/>
                </a:solidFill>
              </a:rPr>
            </a:br>
            <a:r>
              <a:rPr lang="ru-RU" sz="2000"/>
              <a:t/>
            </a:r>
            <a:br>
              <a:rPr lang="ru-RU" sz="2000"/>
            </a:br>
            <a:r>
              <a:rPr lang="ru-RU" sz="2000"/>
              <a:t>Д</a:t>
            </a:r>
            <a:r>
              <a:rPr lang="ru-RU" sz="2000" b="0" i="1"/>
              <a:t>ВС-синдром подострого течения</a:t>
            </a:r>
            <a:r>
              <a:rPr lang="ru-RU" sz="2000"/>
              <a:t> </a:t>
            </a:r>
            <a:r>
              <a:rPr lang="ru-RU" sz="2000">
                <a:solidFill>
                  <a:schemeClr val="tx1"/>
                </a:solidFill>
              </a:rPr>
              <a:t>развивается в течение нескольких дней (до 3-х недель) и наблюдается при аутоиммунных состояниях, а также при многих акушерских патологиях</a:t>
            </a:r>
            <a:r>
              <a:rPr lang="ru-RU" sz="2000"/>
              <a:t>.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6107112"/>
          </a:xfrm>
        </p:spPr>
        <p:txBody>
          <a:bodyPr/>
          <a:lstStyle/>
          <a:p>
            <a:r>
              <a:rPr lang="ru-RU" sz="2400" b="0" i="1"/>
              <a:t>Хроническое течение ДВС</a:t>
            </a:r>
            <a:r>
              <a:rPr lang="ru-RU" sz="2400"/>
              <a:t> </a:t>
            </a:r>
            <a:r>
              <a:rPr lang="ru-RU" sz="2400">
                <a:solidFill>
                  <a:schemeClr val="tx1"/>
                </a:solidFill>
              </a:rPr>
              <a:t>встречается чаще всего. Он может длительное время протекать бессимптомно, однако при прогрессировании заболевания-индуктора появляется геморрагический синдром и разворачивается клиника.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Такая ситуация встречается при длительно текущем гестозе, привычном невынашивании беременности, хроническом гломерулонефрите, гипертонической болезни, сахарном диабете и других заболеваниях.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Встречаются также</a:t>
            </a:r>
            <a:r>
              <a:rPr lang="ru-RU" sz="2400"/>
              <a:t> </a:t>
            </a:r>
            <a:r>
              <a:rPr lang="ru-RU" sz="2400" b="0" i="1"/>
              <a:t>рецидивирующие формы ДВС-синдрома</a:t>
            </a:r>
            <a:r>
              <a:rPr lang="ru-RU" sz="2400"/>
              <a:t>. </a:t>
            </a:r>
            <a:r>
              <a:rPr lang="ru-RU" sz="2400">
                <a:solidFill>
                  <a:schemeClr val="tx1"/>
                </a:solidFill>
              </a:rPr>
              <a:t>Им свойственно периодическое стихание и нарастание геморрагических проявлений.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02588" cy="57467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2400"/>
              <a:t>В связи с изменением коагуляционных параметров выделяют 4 стадии ДВС-синдрома.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I стадия - </a:t>
            </a:r>
            <a:r>
              <a:rPr lang="ru-RU" sz="2400">
                <a:solidFill>
                  <a:schemeClr val="tx1"/>
                </a:solidFill>
              </a:rPr>
              <a:t>гиперкоагуляция и агрегация тромбоцитов.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II стадия - </a:t>
            </a:r>
            <a:r>
              <a:rPr lang="ru-RU" sz="2400">
                <a:solidFill>
                  <a:schemeClr val="tx1"/>
                </a:solidFill>
              </a:rPr>
              <a:t>переходная, с нарастающей коагулопатией и тромбоцитопенией, разнонаправленными сдвигами в общих коагуляционных тестах.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III стадия - </a:t>
            </a:r>
            <a:r>
              <a:rPr lang="ru-RU" sz="2400">
                <a:solidFill>
                  <a:schemeClr val="tx1"/>
                </a:solidFill>
              </a:rPr>
              <a:t>глубокая гипокоагуляция вплоть до полной несвертываемости крови.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IV стадия - </a:t>
            </a:r>
            <a:r>
              <a:rPr lang="ru-RU" sz="2400">
                <a:solidFill>
                  <a:schemeClr val="tx1"/>
                </a:solidFill>
              </a:rPr>
              <a:t>исход (восстановление или развитие осложнений)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0"/>
              <a:t>Клиническая картина ДВС-синдрома</a:t>
            </a:r>
            <a:r>
              <a:rPr lang="ru-RU" sz="400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Клиническая картина является отражением тромботических и ишемических повреждений органов и тканей и геморрагического синдрома.</a:t>
            </a:r>
          </a:p>
          <a:p>
            <a:pPr>
              <a:lnSpc>
                <a:spcPct val="90000"/>
              </a:lnSpc>
            </a:pPr>
            <a:r>
              <a:rPr lang="ru-RU" sz="2400"/>
              <a:t> </a:t>
            </a:r>
            <a:r>
              <a:rPr lang="ru-RU" sz="2400" b="1" i="1"/>
              <a:t>Тромботические явления.</a:t>
            </a:r>
            <a:r>
              <a:rPr lang="ru-RU" sz="2400"/>
              <a:t> Могут наблюдаться тромбозы в измененных сосудах, в брыжеечной артерии с последующим некрозом кишечника, тромбоэндокардиты.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Геморрагический синдром.</a:t>
            </a:r>
            <a:r>
              <a:rPr lang="ru-RU" sz="2400"/>
              <a:t> Может быть локальным и распространенным. Возможно появление кровоподтеков в местах инъекций, в подкожной и забрюшинной клетчатке, носовых, желудочно-кишечных, легочных и почечных кровотечений, кровоизлияний в различные органы.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6178550"/>
          </a:xfrm>
        </p:spPr>
        <p:txBody>
          <a:bodyPr/>
          <a:lstStyle/>
          <a:p>
            <a:r>
              <a:rPr lang="ru-RU" sz="2400" b="0" i="1"/>
              <a:t>- Микроциркуляторные нарушения </a:t>
            </a:r>
            <a:r>
              <a:rPr lang="ru-RU" sz="2400"/>
              <a:t>связаны с </a:t>
            </a:r>
            <a:r>
              <a:rPr lang="ru-RU" sz="2400">
                <a:solidFill>
                  <a:schemeClr val="tx1"/>
                </a:solidFill>
              </a:rPr>
              <a:t>микротромбированием в токе крови и оседанием этих сгустков в мелких сосудах. В результате нарушается оксигенация тканей, снижаются функции внутренних органов.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/>
              <a:t/>
            </a:r>
            <a:br>
              <a:rPr lang="ru-RU" sz="2400"/>
            </a:br>
            <a:r>
              <a:rPr lang="ru-RU" sz="2000"/>
              <a:t>Часто развивается острая почечная недостаточность, которая проявляется снижением диуреза вплоть до анурии, появлением в моче белка, цилиндров, нарастанием уровней креатинина и мочевины.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- </a:t>
            </a:r>
            <a:r>
              <a:rPr lang="ru-RU" sz="2400" b="0" i="1"/>
              <a:t>Нарушения гемодинамики.</a:t>
            </a:r>
            <a:r>
              <a:rPr lang="ru-RU" sz="2400"/>
              <a:t> </a:t>
            </a:r>
            <a:r>
              <a:rPr lang="ru-RU" sz="2400">
                <a:solidFill>
                  <a:schemeClr val="tx1"/>
                </a:solidFill>
              </a:rPr>
              <a:t>Микротромбирование приводит к полной блокаде микроциркуляции, в результате чего происходит сброс крови по артериоло-венулярным шунтам. В начальной фазе преобладает спазм артериол с централизацией кровообращения. Затем развивается парез микрососудов с явлениями стаза.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5675312"/>
          </a:xfrm>
          <a:noFill/>
          <a:ln/>
        </p:spPr>
        <p:txBody>
          <a:bodyPr/>
          <a:lstStyle/>
          <a:p>
            <a:r>
              <a:rPr lang="ru-RU" sz="2400"/>
              <a:t/>
            </a:r>
            <a:br>
              <a:rPr lang="ru-RU" sz="2400"/>
            </a:br>
            <a:r>
              <a:rPr lang="ru-RU" sz="2400"/>
              <a:t>- </a:t>
            </a:r>
            <a:r>
              <a:rPr lang="ru-RU" sz="2400" b="0" i="1"/>
              <a:t>Анемический синдром.</a:t>
            </a:r>
            <a:r>
              <a:rPr lang="ru-RU" sz="2400"/>
              <a:t> </a:t>
            </a:r>
            <a:r>
              <a:rPr lang="ru-RU" sz="2400">
                <a:solidFill>
                  <a:schemeClr val="tx1"/>
                </a:solidFill>
              </a:rPr>
              <a:t>В его основе лежит внутрисосудистый механический гемолиз в сочетании с кровоточивостью. Внутрисосудистый гемолиз обычно не носит стремительного характера, связанная с ним анемизация с высоким ретикулоцитозом проявляется через несколько суток. При тяжелых кровотечениях возникает острая постгеморрагическая анемия.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- </a:t>
            </a:r>
            <a:r>
              <a:rPr lang="ru-RU" sz="2400" b="0" i="1"/>
              <a:t>Нарушение репарации тканей.</a:t>
            </a:r>
            <a:r>
              <a:rPr lang="ru-RU" sz="2400"/>
              <a:t> </a:t>
            </a:r>
            <a:r>
              <a:rPr lang="ru-RU" sz="2400">
                <a:solidFill>
                  <a:schemeClr val="tx1"/>
                </a:solidFill>
              </a:rPr>
              <a:t>Отмечаются плохое заживление ран, нагноительные процессы, развиваются келоидные рубцы. Это связано с нарушением активации тромбоцитов, миграции макрофагов, микроциркуляции.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8913"/>
            <a:ext cx="7772400" cy="1727200"/>
          </a:xfrm>
        </p:spPr>
        <p:txBody>
          <a:bodyPr/>
          <a:lstStyle/>
          <a:p>
            <a:r>
              <a:rPr lang="ru-RU" b="0"/>
              <a:t>Диагностика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916113"/>
            <a:ext cx="7777162" cy="45370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       В диагностике имеют значение клиническая картина, оценка причинно-следственной связи между заболеванием-индуктором и развитием геморрагического синдрома.</a:t>
            </a:r>
          </a:p>
          <a:p>
            <a:pPr>
              <a:lnSpc>
                <a:spcPct val="80000"/>
              </a:lnSpc>
            </a:pPr>
            <a:endParaRPr lang="ru-RU" sz="2800"/>
          </a:p>
          <a:p>
            <a:pPr>
              <a:lnSpc>
                <a:spcPct val="80000"/>
              </a:lnSpc>
            </a:pPr>
            <a:r>
              <a:rPr lang="ru-RU" sz="2800"/>
              <a:t>Важное значение имеют лабораторные методы диагностики. Используют определение количества тромбоцитов, их агрегационной функции, времени свертывания крови, протромбинового индекса, тромбинового времени, показателей фибринолитической системы, маркеров ДВС.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700213"/>
          </a:xfrm>
        </p:spPr>
        <p:txBody>
          <a:bodyPr/>
          <a:lstStyle/>
          <a:p>
            <a:r>
              <a:rPr lang="ru-RU"/>
              <a:t>Лечение.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497887" cy="56165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Хронический ДВС-синдром, развивающийся у здоровых людей, не нуждается в лечении, поскольку он является адаптацией организма к изменившимся условиям существования. Остальные формы лечат в зависимости от стадии.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В первую очередь необходимо устранить акушерскую патологию, вызвавшую ДВС-синдром, затем нормализовать центральную и периферическую гемодинамику, далее восстанавливают </a:t>
            </a:r>
            <a:r>
              <a:rPr lang="ru-RU" sz="2400" dirty="0" err="1"/>
              <a:t>гемокоагуляционные</a:t>
            </a:r>
            <a:r>
              <a:rPr lang="ru-RU" sz="2400" dirty="0"/>
              <a:t> свойства и нормализуют </a:t>
            </a:r>
            <a:r>
              <a:rPr lang="ru-RU" sz="2400" dirty="0" err="1"/>
              <a:t>фибринолиз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>
              <a:lnSpc>
                <a:spcPct val="80000"/>
              </a:lnSpc>
              <a:buNone/>
            </a:pPr>
            <a:r>
              <a:rPr lang="ru-RU" sz="1000" b="1" dirty="0">
                <a:solidFill>
                  <a:schemeClr val="tx1"/>
                </a:solidFill>
                <a:effectLst/>
                <a:hlinkClick r:id="rId2"/>
              </a:rPr>
              <a:t>Сайт презентаций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Лечение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362950" cy="48577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/>
              <a:t/>
            </a:r>
            <a:br>
              <a:rPr lang="ru-RU" sz="1400"/>
            </a:br>
            <a:r>
              <a:rPr lang="ru-RU" sz="2000"/>
              <a:t>Для усиления антикоагулянтной активности вводят гепарин. Свежезамороженная плазма является источником антитромбина III, плазминогена, факторов свертывания и естественных антиагрегантов. Воздействовать на тромбоцитарное звено гемостаза можно с помощью </a:t>
            </a:r>
            <a:r>
              <a:rPr lang="ru-RU" sz="2400" b="1" i="1"/>
              <a:t>дезагрегантов: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- ингибиторы простагландинсинтетазы (аспирин, индометацин),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- активаторы аденилатциклазы,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- ингибиторы фосфодиэстеразы (курантил, трентал, препараты, содержащие никотиновую кислоту, спазмолитики),-мембраностабилизирующие антиагреганты (реополиглюкин и другие низкомолекулярные декстраны).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r>
              <a:rPr lang="ru-RU" sz="2000"/>
              <a:t>Для удаления избыточного количества активаторов свертывания крови эффективен </a:t>
            </a:r>
            <a:r>
              <a:rPr lang="ru-RU" sz="2400" b="1" i="1"/>
              <a:t>плазмоферез </a:t>
            </a:r>
            <a:r>
              <a:rPr lang="ru-RU" sz="2000"/>
              <a:t>и введение </a:t>
            </a:r>
            <a:r>
              <a:rPr lang="ru-RU" sz="2400"/>
              <a:t>ингибиторов протеаз</a:t>
            </a:r>
            <a:r>
              <a:rPr lang="ru-RU" sz="2000"/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Усилить лизис тромбов можно с помощью </a:t>
            </a:r>
            <a:r>
              <a:rPr lang="ru-RU" sz="2400" b="1" i="1"/>
              <a:t>фибринолитических средств. </a:t>
            </a:r>
          </a:p>
          <a:p>
            <a:pPr>
              <a:lnSpc>
                <a:spcPct val="80000"/>
              </a:lnSpc>
            </a:pPr>
            <a:endParaRPr lang="ru-RU" sz="24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123</TotalTime>
  <Words>519</Words>
  <Application>Microsoft Office PowerPoint</Application>
  <PresentationFormat>Экран (4:3)</PresentationFormat>
  <Paragraphs>44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Wingdings</vt:lpstr>
      <vt:lpstr>Клен</vt:lpstr>
      <vt:lpstr>ДВС – синдром в акушерстве.</vt:lpstr>
      <vt:lpstr>Диссеминированное внутрисосудистое свертывание крови - это неспецифическая патология гемостаза. </vt:lpstr>
      <vt:lpstr>Это приводит к появлению тромбогеморрагий, гипоксии, ацидоза, интоксикации организма продуктами белкового распада и другими метаболитами и возникновению вторичных кровотечений.  ДВС-синдром всегда вторичен. Часто он осложняет течение инфекционно-воспалительных процессов, особенно генерализованных, и септических состояний. ДВС-синдром является неизменным компонентом всех шоковых состояний, обильных кровотечений </vt:lpstr>
      <vt:lpstr>Из акушерской патологии опасны в плане развития ДВС-синдрома:  -преждевременная отслойка плаценты,  -предлежание плаценты, - ее ручное отделение,  - эмболия околоплодными водами, - внутриутробная гибель плода, - привычное невынашивание,  - эклампсия,  -гестоз,  -кесарево сечение, интенсивный массаж матки, обильные кровотечения </vt:lpstr>
      <vt:lpstr>Причины ДВС-синдрома.</vt:lpstr>
      <vt:lpstr>Этиология.</vt:lpstr>
      <vt:lpstr>Важную роль в формировании ДВС-синдрома играют тромбоциты и эритроциты. Обязательным компонентом является агрегация тромбоцитов и вовлечение их в процесс тромбообразования.  В периферической крови и сосудах малого калибра в большом количестве выявляются активированные формы и агрегаты этих клеток, в плазме повышается содержание продуктов дегрануляции тромбоцитов, укорачивается продолжительность их жизни и циркуляции и уменьшается количество (тромбоцитопения потребления).  Эритроциты при ДВС-синдроме подвергаются макро- и микротравматизации, вследствие чего их жизнь и циркуляция укорачиваются и возникает симптомокомплекс внутрисосудистого гемолиза.  Он сопровождается развитием анемии, повышением в плазме свободного гемоглобина, непрямого билирубина и ретикулоцитозом. </vt:lpstr>
      <vt:lpstr>Патогенез </vt:lpstr>
      <vt:lpstr>В крови накапливаются промежуточные продукты свертывания - растворимые комплексы фибрина. Они блокируют конечный этап свертывания. Это приводит к тому, что сначала развивается нормо- а затем и гипокоагуляционное состояние.  Кроме того, вследствие гипоксии, нарушается сосудисто-тромбоцитарный гемостаз, эндотоксины и продукты протеолиза влияют на сосудистую стенку, снижается количество тромбоцитов и факторов свертывания.  Все это приводит к развитию геморрагического синдрома.  В патогенезе ДВС-синдрома имеют значение также нарушения микроциркуляции. Этот процесс связан с блокадой сосудов сгустками фибрина и агрегатами клеток, сладж-синдромом. Результатом является развитие полиорганной недостаточности. </vt:lpstr>
      <vt:lpstr>Классификация </vt:lpstr>
      <vt:lpstr>Молниеносные формы развиваются в течение нескольких десятков минут и встречаются, например, при эмболии околоплодными водами. При остром течении ДВС-синдром развивается в течение нескольких часов (до суток). Это характерно для сепсиса, в том числе после аборта, объемных операций, краш-синдрома, синдрома массивных гемотрансфузий, отслойки плаценты, тяжелого гестоза.  ДВС-синдром подострого течения развивается в течение нескольких дней (до 3-х недель) и наблюдается при аутоиммунных состояниях, а также при многих акушерских патологиях.  </vt:lpstr>
      <vt:lpstr>Хроническое течение ДВС встречается чаще всего. Он может длительное время протекать бессимптомно, однако при прогрессировании заболевания-индуктора появляется геморрагический синдром и разворачивается клиника. Такая ситуация встречается при длительно текущем гестозе, привычном невынашивании беременности, хроническом гломерулонефрите, гипертонической болезни, сахарном диабете и других заболеваниях. Встречаются также рецидивирующие формы ДВС-синдрома. Им свойственно периодическое стихание и нарастание геморрагических проявлений.</vt:lpstr>
      <vt:lpstr>В связи с изменением коагуляционных параметров выделяют 4 стадии ДВС-синдрома.  I стадия - гиперкоагуляция и агрегация тромбоцитов.  II стадия - переходная, с нарастающей коагулопатией и тромбоцитопенией, разнонаправленными сдвигами в общих коагуляционных тестах.  III стадия - глубокая гипокоагуляция вплоть до полной несвертываемости крови.  IV стадия - исход (восстановление или развитие осложнений) </vt:lpstr>
      <vt:lpstr>Клиническая картина ДВС-синдрома </vt:lpstr>
      <vt:lpstr>- Микроциркуляторные нарушения связаны с микротромбированием в токе крови и оседанием этих сгустков в мелких сосудах. В результате нарушается оксигенация тканей, снижаются функции внутренних органов.  Часто развивается острая почечная недостаточность, которая проявляется снижением диуреза вплоть до анурии, появлением в моче белка, цилиндров, нарастанием уровней креатинина и мочевины.  - Нарушения гемодинамики. Микротромбирование приводит к полной блокаде микроциркуляции, в результате чего происходит сброс крови по артериоло-венулярным шунтам. В начальной фазе преобладает спазм артериол с централизацией кровообращения. Затем развивается парез микрососудов с явлениями стаза. </vt:lpstr>
      <vt:lpstr> - Анемический синдром. В его основе лежит внутрисосудистый механический гемолиз в сочетании с кровоточивостью. Внутрисосудистый гемолиз обычно не носит стремительного характера, связанная с ним анемизация с высоким ретикулоцитозом проявляется через несколько суток. При тяжелых кровотечениях возникает острая постгеморрагическая анемия.  - Нарушение репарации тканей. Отмечаются плохое заживление ран, нагноительные процессы, развиваются келоидные рубцы. Это связано с нарушением активации тромбоцитов, миграции макрофагов, микроциркуляции. </vt:lpstr>
      <vt:lpstr>Диагностика</vt:lpstr>
      <vt:lpstr>Лечение.</vt:lpstr>
      <vt:lpstr>Лечение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ДВС – синдром в акушерстве.</dc:title>
  <dc:creator>GL</dc:creator>
  <cp:lastModifiedBy>nebom zav</cp:lastModifiedBy>
  <cp:revision>4</cp:revision>
  <dcterms:created xsi:type="dcterms:W3CDTF">2010-04-25T14:45:05Z</dcterms:created>
  <dcterms:modified xsi:type="dcterms:W3CDTF">2014-08-10T14:42:42Z</dcterms:modified>
</cp:coreProperties>
</file>