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312" r:id="rId9"/>
    <p:sldId id="263" r:id="rId10"/>
    <p:sldId id="306" r:id="rId11"/>
    <p:sldId id="308" r:id="rId12"/>
    <p:sldId id="264" r:id="rId13"/>
    <p:sldId id="265" r:id="rId14"/>
    <p:sldId id="266" r:id="rId15"/>
    <p:sldId id="267" r:id="rId16"/>
    <p:sldId id="282" r:id="rId17"/>
    <p:sldId id="290" r:id="rId18"/>
    <p:sldId id="291" r:id="rId19"/>
    <p:sldId id="283" r:id="rId20"/>
    <p:sldId id="287" r:id="rId21"/>
    <p:sldId id="288" r:id="rId22"/>
    <p:sldId id="289" r:id="rId23"/>
    <p:sldId id="285" r:id="rId24"/>
    <p:sldId id="286" r:id="rId25"/>
    <p:sldId id="284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292" r:id="rId36"/>
    <p:sldId id="293" r:id="rId37"/>
    <p:sldId id="294" r:id="rId38"/>
    <p:sldId id="295" r:id="rId39"/>
    <p:sldId id="313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5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80230-F5ED-4991-B820-1CFC0D6298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30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83800-DD23-40CA-9F71-88E3BD9DDF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46104-7531-4A08-BB25-4BCCAC666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0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7CBA5-01C6-43F2-8F6F-93A69319A7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1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BAEE8-78F1-4B38-9410-987679541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1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5C5F1-A3C5-477A-98D2-F9DA4521D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4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D8544-6D48-4CA0-9C21-A1DF7B92B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21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1BE8B-3BAE-467A-8FF1-18F2CF9F0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07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B521B-2CB1-44A3-8DE4-EF178C4C9B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70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03C6D-51F1-4005-8CCB-7D5350B22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440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A4787-9238-4F22-A180-91402F421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8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15289F-15C6-47F8-80B4-8406631C9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1034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18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perinatalnaya-oxrana-ploda-i-novorozhdennog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prezentacija.biz/category/medicinskie-prezentacii/prezentacii-po-akusherstv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11" Type="http://schemas.openxmlformats.org/officeDocument/2006/relationships/image" Target="../media/image14.png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16238" y="1341438"/>
            <a:ext cx="5867400" cy="2286000"/>
          </a:xfrm>
        </p:spPr>
        <p:txBody>
          <a:bodyPr/>
          <a:lstStyle/>
          <a:p>
            <a:pPr eaLnBrk="1" hangingPunct="1"/>
            <a:r>
              <a:rPr lang="ru-RU" smtClean="0">
                <a:hlinkClick r:id="rId2"/>
              </a:rPr>
              <a:t>Перинатальная охрана плода и новорожденного</a:t>
            </a:r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88913"/>
            <a:ext cx="8496300" cy="908050"/>
          </a:xfrm>
        </p:spPr>
        <p:txBody>
          <a:bodyPr/>
          <a:lstStyle/>
          <a:p>
            <a:pPr eaLnBrk="1" hangingPunct="1"/>
            <a:r>
              <a:rPr lang="ru-RU" sz="2200" smtClean="0"/>
              <a:t>Казанский государственный медицинский университет</a:t>
            </a:r>
          </a:p>
          <a:p>
            <a:pPr algn="ctr" eaLnBrk="1" hangingPunct="1"/>
            <a:r>
              <a:rPr lang="ru-RU" sz="2200" smtClean="0"/>
              <a:t>Кафедра акушерства и гинекологии №2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716463" y="5445125"/>
            <a:ext cx="3743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eaLnBrk="1" hangingPunct="1"/>
            <a:r>
              <a:rPr lang="ru-RU" dirty="0" smtClean="0"/>
              <a:t>Цель </a:t>
            </a:r>
            <a:r>
              <a:rPr lang="ru-RU" dirty="0" smtClean="0">
                <a:hlinkClick r:id="rId2"/>
              </a:rPr>
              <a:t>акушерства</a:t>
            </a:r>
            <a:endParaRPr lang="ru-RU" dirty="0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348038" y="1981200"/>
            <a:ext cx="5338762" cy="4114800"/>
          </a:xfrm>
        </p:spPr>
        <p:txBody>
          <a:bodyPr/>
          <a:lstStyle/>
          <a:p>
            <a:pPr eaLnBrk="1" hangingPunct="1"/>
            <a:r>
              <a:rPr lang="ru-RU" dirty="0" smtClean="0"/>
              <a:t>Сохранить здоровье матери</a:t>
            </a:r>
          </a:p>
          <a:p>
            <a:pPr eaLnBrk="1" hangingPunct="1"/>
            <a:r>
              <a:rPr lang="ru-RU" dirty="0" smtClean="0"/>
              <a:t>Помочь родить ей здорового ребенка</a:t>
            </a:r>
          </a:p>
        </p:txBody>
      </p:sp>
      <p:pic>
        <p:nvPicPr>
          <p:cNvPr id="7175" name="Picture 7" descr="PLOD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2955925" cy="41036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Перинатология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3213100"/>
            <a:ext cx="5791200" cy="2303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2800" smtClean="0"/>
              <a:t>Наука о развитии плода и новорожденного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2800" smtClean="0"/>
              <a:t>Peri</a:t>
            </a:r>
            <a:r>
              <a:rPr lang="ru-RU" sz="2800" smtClean="0"/>
              <a:t> (греч.) - вокруг</a:t>
            </a:r>
            <a:endParaRPr lang="en-US" sz="2800" smtClean="0"/>
          </a:p>
          <a:p>
            <a:pPr algn="ctr" eaLnBrk="1" hangingPunct="1">
              <a:lnSpc>
                <a:spcPct val="90000"/>
              </a:lnSpc>
            </a:pPr>
            <a:r>
              <a:rPr lang="en-US" sz="2800" smtClean="0"/>
              <a:t>Natus</a:t>
            </a:r>
            <a:r>
              <a:rPr lang="ru-RU" sz="2800" smtClean="0"/>
              <a:t> (лат.) - рождение </a:t>
            </a:r>
            <a:endParaRPr lang="en-US" sz="2800" smtClean="0"/>
          </a:p>
          <a:p>
            <a:pPr algn="ctr" eaLnBrk="1" hangingPunct="1">
              <a:lnSpc>
                <a:spcPct val="90000"/>
              </a:lnSpc>
            </a:pPr>
            <a:r>
              <a:rPr lang="en-US" sz="2800" smtClean="0"/>
              <a:t>Logos</a:t>
            </a:r>
            <a:r>
              <a:rPr lang="ru-RU" sz="2800" smtClean="0"/>
              <a:t> (лат) - учение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Важнейшие медицинские и социальные показатели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068638"/>
            <a:ext cx="7010400" cy="3027362"/>
          </a:xfrm>
        </p:spPr>
        <p:txBody>
          <a:bodyPr/>
          <a:lstStyle/>
          <a:p>
            <a:pPr eaLnBrk="1" hangingPunct="1"/>
            <a:r>
              <a:rPr lang="ru-RU" sz="3200" smtClean="0"/>
              <a:t>Перинатальная смертность</a:t>
            </a:r>
          </a:p>
          <a:p>
            <a:pPr eaLnBrk="1" hangingPunct="1"/>
            <a:r>
              <a:rPr lang="ru-RU" sz="3200" smtClean="0"/>
              <a:t>Перинатальная заболеваемость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Перинатальная смертность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	Смертность в связи с родами, включающая погибшие плоды до родов, начиная с 28 недель беременности (антенатальная), во время родов (</a:t>
            </a:r>
            <a:r>
              <a:rPr lang="ru-RU" dirty="0" err="1" smtClean="0"/>
              <a:t>интранатальная</a:t>
            </a:r>
            <a:r>
              <a:rPr lang="ru-RU" dirty="0" smtClean="0"/>
              <a:t>), и новорожденных (неонатальная) в течение первых 7 дней (168 часов) после рождения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Перинатальная смертность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	Рассчитывается из числа погибших плодов и новорожденных с массой тела 1000 г и более (или, если масса при рождении неизвестна, длиной 35 см и более, или при сроке беременности 28 недель и более) на 1000 новорожденных.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Перинатальная смертность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отраслевую статистику в соответствии с рекомендацией ВОЗ включаются все случаи рождения плода и новорожденного с массой тела 500 г и более (или длина 25 см при неизвестной массе, или при сроке беременности 22 недели и более)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2"/>
          <p:cNvGraphicFramePr>
            <a:graphicFrameLocks/>
          </p:cNvGraphicFramePr>
          <p:nvPr/>
        </p:nvGraphicFramePr>
        <p:xfrm>
          <a:off x="684213" y="1557338"/>
          <a:ext cx="785495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Clip" r:id="rId3" imgW="5657850" imgH="2476612" progId="MS_ClipArt_Gallery.5">
                  <p:embed/>
                </p:oleObj>
              </mc:Choice>
              <mc:Fallback>
                <p:oleObj name="Clip" r:id="rId3" imgW="5657850" imgH="2476612" progId="MS_ClipArt_Gallery.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557338"/>
                        <a:ext cx="7854950" cy="409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3143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ru-RU" sz="1400" b="1">
                <a:solidFill>
                  <a:srgbClr val="66CCFF"/>
                </a:solidFill>
                <a:latin typeface="Arial" charset="0"/>
                <a:cs typeface="Arial" charset="0"/>
              </a:rPr>
              <a:t>ПЕРИНАТАЛЬНАЯ СМЕРТНОСТЬ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0" y="6545263"/>
            <a:ext cx="9144000" cy="312737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defRPr/>
            </a:pPr>
            <a:r>
              <a:rPr lang="ru-RU">
                <a:latin typeface="Arial" charset="0"/>
                <a:cs typeface="Arial" charset="0"/>
              </a:rPr>
              <a:t>Радзинский В.Е.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2124075" y="3213100"/>
            <a:ext cx="49688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8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40 в день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81000" y="457200"/>
            <a:ext cx="9144000" cy="990600"/>
          </a:xfrm>
          <a:prstGeom prst="parallelogram">
            <a:avLst>
              <a:gd name="adj" fmla="val 30385"/>
            </a:avLst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ПЕРИНАТАЛЬНАЯ СМЕРТНОСТЬ В РОССИИ</a:t>
            </a:r>
            <a:endParaRPr lang="ru-RU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  <p:bldP spid="7578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Перинатальная заболеваемость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Заболеваемость в антенатальном, интранатальном и неонатальном периодах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/>
          </p:cNvGraphicFramePr>
          <p:nvPr/>
        </p:nvGraphicFramePr>
        <p:xfrm>
          <a:off x="323850" y="1989138"/>
          <a:ext cx="8575675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Clip" r:id="rId3" imgW="5657850" imgH="2476612" progId="MS_ClipArt_Gallery.5">
                  <p:embed/>
                </p:oleObj>
              </mc:Choice>
              <mc:Fallback>
                <p:oleObj name="Clip" r:id="rId3" imgW="5657850" imgH="2476612" progId="MS_ClipArt_Gallery.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989138"/>
                        <a:ext cx="8575675" cy="409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314325"/>
          </a:xfrm>
          <a:prstGeom prst="rect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b="1">
                <a:solidFill>
                  <a:srgbClr val="66CCFF"/>
                </a:solidFill>
              </a:rPr>
              <a:t>НОВЫЕ ПЕРИНАТАЛЬНЫЕ ТЕХНОЛОГИИ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545263"/>
            <a:ext cx="9144000" cy="312737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00007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ru-RU"/>
              <a:t>Радзинский В.Е.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971550" y="549275"/>
            <a:ext cx="8172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sz="2000" b="1">
                <a:solidFill>
                  <a:srgbClr val="FFFF00"/>
                </a:solidFill>
              </a:rPr>
              <a:t>ПЕРИНАТАЛЬНАЯ СМЕРТНОСТЬ (‰)</a:t>
            </a:r>
            <a:br>
              <a:rPr lang="ru-RU" sz="2000" b="1">
                <a:solidFill>
                  <a:srgbClr val="FFFF00"/>
                </a:solidFill>
              </a:rPr>
            </a:br>
            <a:r>
              <a:rPr lang="ru-RU" sz="2000" b="1">
                <a:solidFill>
                  <a:srgbClr val="FFFF00"/>
                </a:solidFill>
              </a:rPr>
              <a:t>И ЗАБОЛЕВАЕМОСТЬ НОВОРОЖДЕННЫХ (%) </a:t>
            </a:r>
            <a:endParaRPr lang="ru-RU" sz="2000">
              <a:solidFill>
                <a:srgbClr val="FFFF00"/>
              </a:solidFill>
              <a:latin typeface="Tahoma" pitchFamily="34" charset="0"/>
            </a:endParaRPr>
          </a:p>
        </p:txBody>
      </p:sp>
      <p:graphicFrame>
        <p:nvGraphicFramePr>
          <p:cNvPr id="68614" name="Object 6"/>
          <p:cNvGraphicFramePr>
            <a:graphicFrameLocks noChangeAspect="1"/>
          </p:cNvGraphicFramePr>
          <p:nvPr/>
        </p:nvGraphicFramePr>
        <p:xfrm>
          <a:off x="1547813" y="1989138"/>
          <a:ext cx="6596062" cy="439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Диаграмма" r:id="rId5" imgW="6591233" imgH="4438785" progId="MSGraph.Chart.8">
                  <p:embed followColorScheme="full"/>
                </p:oleObj>
              </mc:Choice>
              <mc:Fallback>
                <p:oleObj name="Диаграмма" r:id="rId5" imgW="6591233" imgH="4438785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989138"/>
                        <a:ext cx="6596062" cy="439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8614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8614">
                                            <p:oleChartEl type="series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8614">
                                            <p:oleChartEl type="series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/>
      <p:bldOleChart spid="68614" grpId="0" bld="series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3143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ru-RU" sz="1400" b="1">
                <a:solidFill>
                  <a:srgbClr val="66CCFF"/>
                </a:solidFill>
                <a:latin typeface="Arial" charset="0"/>
                <a:cs typeface="Arial" charset="0"/>
              </a:rPr>
              <a:t>НОВЫЕ ПЕРИНАТАЛЬНЫЕ ТЕХНОЛОГИИ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6545263"/>
            <a:ext cx="9144000" cy="312737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defRPr/>
            </a:pPr>
            <a:r>
              <a:rPr lang="ru-RU">
                <a:latin typeface="Arial" charset="0"/>
                <a:cs typeface="Arial" charset="0"/>
              </a:rPr>
              <a:t>Радзинский В.Е.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395288" y="765175"/>
            <a:ext cx="8748712" cy="5786438"/>
            <a:chOff x="249" y="575"/>
            <a:chExt cx="5511" cy="3645"/>
          </a:xfrm>
        </p:grpSpPr>
        <p:grpSp>
          <p:nvGrpSpPr>
            <p:cNvPr id="13319" name="Group 5"/>
            <p:cNvGrpSpPr>
              <a:grpSpLocks/>
            </p:cNvGrpSpPr>
            <p:nvPr/>
          </p:nvGrpSpPr>
          <p:grpSpPr bwMode="auto">
            <a:xfrm>
              <a:off x="249" y="575"/>
              <a:ext cx="5511" cy="3645"/>
              <a:chOff x="249" y="575"/>
              <a:chExt cx="5511" cy="3645"/>
            </a:xfrm>
          </p:grpSpPr>
          <p:grpSp>
            <p:nvGrpSpPr>
              <p:cNvPr id="13321" name="Group 6"/>
              <p:cNvGrpSpPr>
                <a:grpSpLocks/>
              </p:cNvGrpSpPr>
              <p:nvPr/>
            </p:nvGrpSpPr>
            <p:grpSpPr bwMode="auto">
              <a:xfrm>
                <a:off x="249" y="575"/>
                <a:ext cx="5424" cy="3645"/>
                <a:chOff x="249" y="575"/>
                <a:chExt cx="5424" cy="3645"/>
              </a:xfrm>
            </p:grpSpPr>
            <p:sp>
              <p:nvSpPr>
                <p:cNvPr id="13328" name="Freeform 7"/>
                <p:cNvSpPr>
                  <a:spLocks/>
                </p:cNvSpPr>
                <p:nvPr/>
              </p:nvSpPr>
              <p:spPr bwMode="auto">
                <a:xfrm>
                  <a:off x="324" y="575"/>
                  <a:ext cx="5349" cy="3645"/>
                </a:xfrm>
                <a:custGeom>
                  <a:avLst/>
                  <a:gdLst>
                    <a:gd name="T0" fmla="*/ 177 w 5349"/>
                    <a:gd name="T1" fmla="*/ 3571 h 3645"/>
                    <a:gd name="T2" fmla="*/ 314 w 5349"/>
                    <a:gd name="T3" fmla="*/ 3518 h 3645"/>
                    <a:gd name="T4" fmla="*/ 426 w 5349"/>
                    <a:gd name="T5" fmla="*/ 3439 h 3645"/>
                    <a:gd name="T6" fmla="*/ 614 w 5349"/>
                    <a:gd name="T7" fmla="*/ 3295 h 3645"/>
                    <a:gd name="T8" fmla="*/ 737 w 5349"/>
                    <a:gd name="T9" fmla="*/ 3179 h 3645"/>
                    <a:gd name="T10" fmla="*/ 947 w 5349"/>
                    <a:gd name="T11" fmla="*/ 3007 h 3645"/>
                    <a:gd name="T12" fmla="*/ 1059 w 5349"/>
                    <a:gd name="T13" fmla="*/ 2915 h 3645"/>
                    <a:gd name="T14" fmla="*/ 1359 w 5349"/>
                    <a:gd name="T15" fmla="*/ 2691 h 3645"/>
                    <a:gd name="T16" fmla="*/ 1723 w 5349"/>
                    <a:gd name="T17" fmla="*/ 2512 h 3645"/>
                    <a:gd name="T18" fmla="*/ 1931 w 5349"/>
                    <a:gd name="T19" fmla="*/ 2394 h 3645"/>
                    <a:gd name="T20" fmla="*/ 2104 w 5349"/>
                    <a:gd name="T21" fmla="*/ 2286 h 3645"/>
                    <a:gd name="T22" fmla="*/ 2284 w 5349"/>
                    <a:gd name="T23" fmla="*/ 2180 h 3645"/>
                    <a:gd name="T24" fmla="*/ 2513 w 5349"/>
                    <a:gd name="T25" fmla="*/ 2044 h 3645"/>
                    <a:gd name="T26" fmla="*/ 2939 w 5349"/>
                    <a:gd name="T27" fmla="*/ 1843 h 3645"/>
                    <a:gd name="T28" fmla="*/ 3079 w 5349"/>
                    <a:gd name="T29" fmla="*/ 1701 h 3645"/>
                    <a:gd name="T30" fmla="*/ 3217 w 5349"/>
                    <a:gd name="T31" fmla="*/ 1572 h 3645"/>
                    <a:gd name="T32" fmla="*/ 3354 w 5349"/>
                    <a:gd name="T33" fmla="*/ 1485 h 3645"/>
                    <a:gd name="T34" fmla="*/ 3620 w 5349"/>
                    <a:gd name="T35" fmla="*/ 1259 h 3645"/>
                    <a:gd name="T36" fmla="*/ 3738 w 5349"/>
                    <a:gd name="T37" fmla="*/ 1156 h 3645"/>
                    <a:gd name="T38" fmla="*/ 3984 w 5349"/>
                    <a:gd name="T39" fmla="*/ 966 h 3645"/>
                    <a:gd name="T40" fmla="*/ 4152 w 5349"/>
                    <a:gd name="T41" fmla="*/ 901 h 3645"/>
                    <a:gd name="T42" fmla="*/ 4405 w 5349"/>
                    <a:gd name="T43" fmla="*/ 774 h 3645"/>
                    <a:gd name="T44" fmla="*/ 4480 w 5349"/>
                    <a:gd name="T45" fmla="*/ 724 h 3645"/>
                    <a:gd name="T46" fmla="*/ 4550 w 5349"/>
                    <a:gd name="T47" fmla="*/ 637 h 3645"/>
                    <a:gd name="T48" fmla="*/ 4623 w 5349"/>
                    <a:gd name="T49" fmla="*/ 545 h 3645"/>
                    <a:gd name="T50" fmla="*/ 4654 w 5349"/>
                    <a:gd name="T51" fmla="*/ 503 h 3645"/>
                    <a:gd name="T52" fmla="*/ 4749 w 5349"/>
                    <a:gd name="T53" fmla="*/ 419 h 3645"/>
                    <a:gd name="T54" fmla="*/ 4912 w 5349"/>
                    <a:gd name="T55" fmla="*/ 290 h 3645"/>
                    <a:gd name="T56" fmla="*/ 5197 w 5349"/>
                    <a:gd name="T57" fmla="*/ 197 h 3645"/>
                    <a:gd name="T58" fmla="*/ 5248 w 5349"/>
                    <a:gd name="T59" fmla="*/ 139 h 3645"/>
                    <a:gd name="T60" fmla="*/ 5335 w 5349"/>
                    <a:gd name="T61" fmla="*/ 42 h 3645"/>
                    <a:gd name="T62" fmla="*/ 5329 w 5349"/>
                    <a:gd name="T63" fmla="*/ 0 h 3645"/>
                    <a:gd name="T64" fmla="*/ 5307 w 5349"/>
                    <a:gd name="T65" fmla="*/ 55 h 3645"/>
                    <a:gd name="T66" fmla="*/ 5220 w 5349"/>
                    <a:gd name="T67" fmla="*/ 113 h 3645"/>
                    <a:gd name="T68" fmla="*/ 5181 w 5349"/>
                    <a:gd name="T69" fmla="*/ 163 h 3645"/>
                    <a:gd name="T70" fmla="*/ 4912 w 5349"/>
                    <a:gd name="T71" fmla="*/ 271 h 3645"/>
                    <a:gd name="T72" fmla="*/ 4685 w 5349"/>
                    <a:gd name="T73" fmla="*/ 429 h 3645"/>
                    <a:gd name="T74" fmla="*/ 4617 w 5349"/>
                    <a:gd name="T75" fmla="*/ 484 h 3645"/>
                    <a:gd name="T76" fmla="*/ 4553 w 5349"/>
                    <a:gd name="T77" fmla="*/ 556 h 3645"/>
                    <a:gd name="T78" fmla="*/ 4508 w 5349"/>
                    <a:gd name="T79" fmla="*/ 635 h 3645"/>
                    <a:gd name="T80" fmla="*/ 4419 w 5349"/>
                    <a:gd name="T81" fmla="*/ 721 h 3645"/>
                    <a:gd name="T82" fmla="*/ 4368 w 5349"/>
                    <a:gd name="T83" fmla="*/ 761 h 3645"/>
                    <a:gd name="T84" fmla="*/ 4071 w 5349"/>
                    <a:gd name="T85" fmla="*/ 887 h 3645"/>
                    <a:gd name="T86" fmla="*/ 3797 w 5349"/>
                    <a:gd name="T87" fmla="*/ 1024 h 3645"/>
                    <a:gd name="T88" fmla="*/ 3648 w 5349"/>
                    <a:gd name="T89" fmla="*/ 1211 h 3645"/>
                    <a:gd name="T90" fmla="*/ 3402 w 5349"/>
                    <a:gd name="T91" fmla="*/ 1438 h 3645"/>
                    <a:gd name="T92" fmla="*/ 3236 w 5349"/>
                    <a:gd name="T93" fmla="*/ 1527 h 3645"/>
                    <a:gd name="T94" fmla="*/ 3065 w 5349"/>
                    <a:gd name="T95" fmla="*/ 1688 h 3645"/>
                    <a:gd name="T96" fmla="*/ 2911 w 5349"/>
                    <a:gd name="T97" fmla="*/ 1817 h 3645"/>
                    <a:gd name="T98" fmla="*/ 2544 w 5349"/>
                    <a:gd name="T99" fmla="*/ 1983 h 3645"/>
                    <a:gd name="T100" fmla="*/ 2275 w 5349"/>
                    <a:gd name="T101" fmla="*/ 2165 h 3645"/>
                    <a:gd name="T102" fmla="*/ 2093 w 5349"/>
                    <a:gd name="T103" fmla="*/ 2270 h 3645"/>
                    <a:gd name="T104" fmla="*/ 1914 w 5349"/>
                    <a:gd name="T105" fmla="*/ 2360 h 3645"/>
                    <a:gd name="T106" fmla="*/ 1684 w 5349"/>
                    <a:gd name="T107" fmla="*/ 2497 h 3645"/>
                    <a:gd name="T108" fmla="*/ 1351 w 5349"/>
                    <a:gd name="T109" fmla="*/ 2676 h 3645"/>
                    <a:gd name="T110" fmla="*/ 1012 w 5349"/>
                    <a:gd name="T111" fmla="*/ 2931 h 3645"/>
                    <a:gd name="T112" fmla="*/ 886 w 5349"/>
                    <a:gd name="T113" fmla="*/ 3007 h 3645"/>
                    <a:gd name="T114" fmla="*/ 619 w 5349"/>
                    <a:gd name="T115" fmla="*/ 3247 h 3645"/>
                    <a:gd name="T116" fmla="*/ 482 w 5349"/>
                    <a:gd name="T117" fmla="*/ 3384 h 3645"/>
                    <a:gd name="T118" fmla="*/ 342 w 5349"/>
                    <a:gd name="T119" fmla="*/ 3455 h 3645"/>
                    <a:gd name="T120" fmla="*/ 252 w 5349"/>
                    <a:gd name="T121" fmla="*/ 3508 h 3645"/>
                    <a:gd name="T122" fmla="*/ 93 w 5349"/>
                    <a:gd name="T123" fmla="*/ 3561 h 36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349" h="3645">
                      <a:moveTo>
                        <a:pt x="0" y="3616"/>
                      </a:moveTo>
                      <a:lnTo>
                        <a:pt x="23" y="3645"/>
                      </a:lnTo>
                      <a:lnTo>
                        <a:pt x="70" y="3616"/>
                      </a:lnTo>
                      <a:lnTo>
                        <a:pt x="56" y="3603"/>
                      </a:lnTo>
                      <a:lnTo>
                        <a:pt x="65" y="3618"/>
                      </a:lnTo>
                      <a:lnTo>
                        <a:pt x="109" y="3595"/>
                      </a:lnTo>
                      <a:lnTo>
                        <a:pt x="160" y="3576"/>
                      </a:lnTo>
                      <a:lnTo>
                        <a:pt x="185" y="3568"/>
                      </a:lnTo>
                      <a:lnTo>
                        <a:pt x="177" y="3553"/>
                      </a:lnTo>
                      <a:lnTo>
                        <a:pt x="177" y="3571"/>
                      </a:lnTo>
                      <a:lnTo>
                        <a:pt x="205" y="3566"/>
                      </a:lnTo>
                      <a:lnTo>
                        <a:pt x="210" y="3566"/>
                      </a:lnTo>
                      <a:lnTo>
                        <a:pt x="230" y="3558"/>
                      </a:lnTo>
                      <a:lnTo>
                        <a:pt x="247" y="3550"/>
                      </a:lnTo>
                      <a:lnTo>
                        <a:pt x="258" y="3545"/>
                      </a:lnTo>
                      <a:lnTo>
                        <a:pt x="269" y="3542"/>
                      </a:lnTo>
                      <a:lnTo>
                        <a:pt x="286" y="3534"/>
                      </a:lnTo>
                      <a:lnTo>
                        <a:pt x="297" y="3529"/>
                      </a:lnTo>
                      <a:lnTo>
                        <a:pt x="308" y="3524"/>
                      </a:lnTo>
                      <a:lnTo>
                        <a:pt x="314" y="3518"/>
                      </a:lnTo>
                      <a:lnTo>
                        <a:pt x="328" y="3510"/>
                      </a:lnTo>
                      <a:lnTo>
                        <a:pt x="339" y="3503"/>
                      </a:lnTo>
                      <a:lnTo>
                        <a:pt x="350" y="3495"/>
                      </a:lnTo>
                      <a:lnTo>
                        <a:pt x="364" y="3484"/>
                      </a:lnTo>
                      <a:lnTo>
                        <a:pt x="350" y="3471"/>
                      </a:lnTo>
                      <a:lnTo>
                        <a:pt x="359" y="3489"/>
                      </a:lnTo>
                      <a:lnTo>
                        <a:pt x="381" y="3476"/>
                      </a:lnTo>
                      <a:lnTo>
                        <a:pt x="401" y="3460"/>
                      </a:lnTo>
                      <a:lnTo>
                        <a:pt x="426" y="3439"/>
                      </a:lnTo>
                      <a:lnTo>
                        <a:pt x="451" y="3424"/>
                      </a:lnTo>
                      <a:lnTo>
                        <a:pt x="437" y="3410"/>
                      </a:lnTo>
                      <a:lnTo>
                        <a:pt x="446" y="3426"/>
                      </a:lnTo>
                      <a:lnTo>
                        <a:pt x="468" y="3413"/>
                      </a:lnTo>
                      <a:lnTo>
                        <a:pt x="490" y="3400"/>
                      </a:lnTo>
                      <a:lnTo>
                        <a:pt x="496" y="3397"/>
                      </a:lnTo>
                      <a:lnTo>
                        <a:pt x="516" y="3381"/>
                      </a:lnTo>
                      <a:lnTo>
                        <a:pt x="549" y="3350"/>
                      </a:lnTo>
                      <a:lnTo>
                        <a:pt x="580" y="3321"/>
                      </a:lnTo>
                      <a:lnTo>
                        <a:pt x="614" y="3295"/>
                      </a:lnTo>
                      <a:lnTo>
                        <a:pt x="600" y="3281"/>
                      </a:lnTo>
                      <a:lnTo>
                        <a:pt x="608" y="3297"/>
                      </a:lnTo>
                      <a:lnTo>
                        <a:pt x="647" y="3271"/>
                      </a:lnTo>
                      <a:lnTo>
                        <a:pt x="650" y="3268"/>
                      </a:lnTo>
                      <a:lnTo>
                        <a:pt x="653" y="3266"/>
                      </a:lnTo>
                      <a:lnTo>
                        <a:pt x="681" y="3226"/>
                      </a:lnTo>
                      <a:lnTo>
                        <a:pt x="661" y="3221"/>
                      </a:lnTo>
                      <a:lnTo>
                        <a:pt x="675" y="3234"/>
                      </a:lnTo>
                      <a:lnTo>
                        <a:pt x="703" y="3202"/>
                      </a:lnTo>
                      <a:lnTo>
                        <a:pt x="737" y="3179"/>
                      </a:lnTo>
                      <a:lnTo>
                        <a:pt x="768" y="3155"/>
                      </a:lnTo>
                      <a:lnTo>
                        <a:pt x="801" y="3126"/>
                      </a:lnTo>
                      <a:lnTo>
                        <a:pt x="832" y="3100"/>
                      </a:lnTo>
                      <a:lnTo>
                        <a:pt x="860" y="3073"/>
                      </a:lnTo>
                      <a:lnTo>
                        <a:pt x="888" y="3050"/>
                      </a:lnTo>
                      <a:lnTo>
                        <a:pt x="914" y="3034"/>
                      </a:lnTo>
                      <a:lnTo>
                        <a:pt x="933" y="3021"/>
                      </a:lnTo>
                      <a:lnTo>
                        <a:pt x="919" y="3007"/>
                      </a:lnTo>
                      <a:lnTo>
                        <a:pt x="933" y="3023"/>
                      </a:lnTo>
                      <a:lnTo>
                        <a:pt x="947" y="3007"/>
                      </a:lnTo>
                      <a:lnTo>
                        <a:pt x="958" y="2997"/>
                      </a:lnTo>
                      <a:lnTo>
                        <a:pt x="981" y="2971"/>
                      </a:lnTo>
                      <a:lnTo>
                        <a:pt x="967" y="2957"/>
                      </a:lnTo>
                      <a:lnTo>
                        <a:pt x="978" y="2973"/>
                      </a:lnTo>
                      <a:lnTo>
                        <a:pt x="1003" y="2957"/>
                      </a:lnTo>
                      <a:lnTo>
                        <a:pt x="989" y="2944"/>
                      </a:lnTo>
                      <a:lnTo>
                        <a:pt x="998" y="2960"/>
                      </a:lnTo>
                      <a:lnTo>
                        <a:pt x="1023" y="2947"/>
                      </a:lnTo>
                      <a:lnTo>
                        <a:pt x="1026" y="2947"/>
                      </a:lnTo>
                      <a:lnTo>
                        <a:pt x="1059" y="2915"/>
                      </a:lnTo>
                      <a:lnTo>
                        <a:pt x="1093" y="2886"/>
                      </a:lnTo>
                      <a:lnTo>
                        <a:pt x="1126" y="2855"/>
                      </a:lnTo>
                      <a:lnTo>
                        <a:pt x="1157" y="2831"/>
                      </a:lnTo>
                      <a:lnTo>
                        <a:pt x="1211" y="2794"/>
                      </a:lnTo>
                      <a:lnTo>
                        <a:pt x="1197" y="2781"/>
                      </a:lnTo>
                      <a:lnTo>
                        <a:pt x="1205" y="2799"/>
                      </a:lnTo>
                      <a:lnTo>
                        <a:pt x="1258" y="2768"/>
                      </a:lnTo>
                      <a:lnTo>
                        <a:pt x="1311" y="2739"/>
                      </a:lnTo>
                      <a:lnTo>
                        <a:pt x="1370" y="2707"/>
                      </a:lnTo>
                      <a:lnTo>
                        <a:pt x="1359" y="2691"/>
                      </a:lnTo>
                      <a:lnTo>
                        <a:pt x="1367" y="2707"/>
                      </a:lnTo>
                      <a:lnTo>
                        <a:pt x="1412" y="2684"/>
                      </a:lnTo>
                      <a:lnTo>
                        <a:pt x="1460" y="2657"/>
                      </a:lnTo>
                      <a:lnTo>
                        <a:pt x="1552" y="2602"/>
                      </a:lnTo>
                      <a:lnTo>
                        <a:pt x="1586" y="2583"/>
                      </a:lnTo>
                      <a:lnTo>
                        <a:pt x="1628" y="2565"/>
                      </a:lnTo>
                      <a:lnTo>
                        <a:pt x="1667" y="2547"/>
                      </a:lnTo>
                      <a:lnTo>
                        <a:pt x="1706" y="2525"/>
                      </a:lnTo>
                      <a:lnTo>
                        <a:pt x="1723" y="2512"/>
                      </a:lnTo>
                      <a:lnTo>
                        <a:pt x="1737" y="2499"/>
                      </a:lnTo>
                      <a:lnTo>
                        <a:pt x="1751" y="2486"/>
                      </a:lnTo>
                      <a:lnTo>
                        <a:pt x="1737" y="2473"/>
                      </a:lnTo>
                      <a:lnTo>
                        <a:pt x="1746" y="2491"/>
                      </a:lnTo>
                      <a:lnTo>
                        <a:pt x="1765" y="2478"/>
                      </a:lnTo>
                      <a:lnTo>
                        <a:pt x="1791" y="2468"/>
                      </a:lnTo>
                      <a:lnTo>
                        <a:pt x="1819" y="2454"/>
                      </a:lnTo>
                      <a:lnTo>
                        <a:pt x="1847" y="2444"/>
                      </a:lnTo>
                      <a:lnTo>
                        <a:pt x="1875" y="2428"/>
                      </a:lnTo>
                      <a:lnTo>
                        <a:pt x="1931" y="2394"/>
                      </a:lnTo>
                      <a:lnTo>
                        <a:pt x="1989" y="2357"/>
                      </a:lnTo>
                      <a:lnTo>
                        <a:pt x="1978" y="2341"/>
                      </a:lnTo>
                      <a:lnTo>
                        <a:pt x="1987" y="2357"/>
                      </a:lnTo>
                      <a:lnTo>
                        <a:pt x="2023" y="2344"/>
                      </a:lnTo>
                      <a:lnTo>
                        <a:pt x="2059" y="2325"/>
                      </a:lnTo>
                      <a:lnTo>
                        <a:pt x="2062" y="2325"/>
                      </a:lnTo>
                      <a:lnTo>
                        <a:pt x="2085" y="2302"/>
                      </a:lnTo>
                      <a:lnTo>
                        <a:pt x="2071" y="2288"/>
                      </a:lnTo>
                      <a:lnTo>
                        <a:pt x="2079" y="2307"/>
                      </a:lnTo>
                      <a:lnTo>
                        <a:pt x="2104" y="2286"/>
                      </a:lnTo>
                      <a:lnTo>
                        <a:pt x="2177" y="2238"/>
                      </a:lnTo>
                      <a:lnTo>
                        <a:pt x="2163" y="2225"/>
                      </a:lnTo>
                      <a:lnTo>
                        <a:pt x="2172" y="2241"/>
                      </a:lnTo>
                      <a:lnTo>
                        <a:pt x="2247" y="2196"/>
                      </a:lnTo>
                      <a:lnTo>
                        <a:pt x="2270" y="2186"/>
                      </a:lnTo>
                      <a:lnTo>
                        <a:pt x="2256" y="2173"/>
                      </a:lnTo>
                      <a:lnTo>
                        <a:pt x="2264" y="2188"/>
                      </a:lnTo>
                      <a:lnTo>
                        <a:pt x="2284" y="2180"/>
                      </a:lnTo>
                      <a:lnTo>
                        <a:pt x="2286" y="2180"/>
                      </a:lnTo>
                      <a:lnTo>
                        <a:pt x="2331" y="2154"/>
                      </a:lnTo>
                      <a:lnTo>
                        <a:pt x="2376" y="2125"/>
                      </a:lnTo>
                      <a:lnTo>
                        <a:pt x="2421" y="2099"/>
                      </a:lnTo>
                      <a:lnTo>
                        <a:pt x="2469" y="2078"/>
                      </a:lnTo>
                      <a:lnTo>
                        <a:pt x="2469" y="2075"/>
                      </a:lnTo>
                      <a:lnTo>
                        <a:pt x="2474" y="2073"/>
                      </a:lnTo>
                      <a:lnTo>
                        <a:pt x="2519" y="2038"/>
                      </a:lnTo>
                      <a:lnTo>
                        <a:pt x="2505" y="2025"/>
                      </a:lnTo>
                      <a:lnTo>
                        <a:pt x="2513" y="2044"/>
                      </a:lnTo>
                      <a:lnTo>
                        <a:pt x="2561" y="2017"/>
                      </a:lnTo>
                      <a:lnTo>
                        <a:pt x="2614" y="1994"/>
                      </a:lnTo>
                      <a:lnTo>
                        <a:pt x="2667" y="1978"/>
                      </a:lnTo>
                      <a:lnTo>
                        <a:pt x="2723" y="1959"/>
                      </a:lnTo>
                      <a:lnTo>
                        <a:pt x="2780" y="1941"/>
                      </a:lnTo>
                      <a:lnTo>
                        <a:pt x="2830" y="1922"/>
                      </a:lnTo>
                      <a:lnTo>
                        <a:pt x="2883" y="1893"/>
                      </a:lnTo>
                      <a:lnTo>
                        <a:pt x="2908" y="1872"/>
                      </a:lnTo>
                      <a:lnTo>
                        <a:pt x="2914" y="1867"/>
                      </a:lnTo>
                      <a:lnTo>
                        <a:pt x="2939" y="1843"/>
                      </a:lnTo>
                      <a:lnTo>
                        <a:pt x="2964" y="1817"/>
                      </a:lnTo>
                      <a:lnTo>
                        <a:pt x="2950" y="1804"/>
                      </a:lnTo>
                      <a:lnTo>
                        <a:pt x="2959" y="1822"/>
                      </a:lnTo>
                      <a:lnTo>
                        <a:pt x="2990" y="1799"/>
                      </a:lnTo>
                      <a:lnTo>
                        <a:pt x="3023" y="1778"/>
                      </a:lnTo>
                      <a:lnTo>
                        <a:pt x="3062" y="1754"/>
                      </a:lnTo>
                      <a:lnTo>
                        <a:pt x="3065" y="1751"/>
                      </a:lnTo>
                      <a:lnTo>
                        <a:pt x="3068" y="1749"/>
                      </a:lnTo>
                      <a:lnTo>
                        <a:pt x="3096" y="1706"/>
                      </a:lnTo>
                      <a:lnTo>
                        <a:pt x="3079" y="1701"/>
                      </a:lnTo>
                      <a:lnTo>
                        <a:pt x="3093" y="1714"/>
                      </a:lnTo>
                      <a:lnTo>
                        <a:pt x="3124" y="1680"/>
                      </a:lnTo>
                      <a:lnTo>
                        <a:pt x="3161" y="1651"/>
                      </a:lnTo>
                      <a:lnTo>
                        <a:pt x="3147" y="1638"/>
                      </a:lnTo>
                      <a:lnTo>
                        <a:pt x="3155" y="1656"/>
                      </a:lnTo>
                      <a:lnTo>
                        <a:pt x="3197" y="1627"/>
                      </a:lnTo>
                      <a:lnTo>
                        <a:pt x="3200" y="1625"/>
                      </a:lnTo>
                      <a:lnTo>
                        <a:pt x="3203" y="1622"/>
                      </a:lnTo>
                      <a:lnTo>
                        <a:pt x="3233" y="1580"/>
                      </a:lnTo>
                      <a:lnTo>
                        <a:pt x="3217" y="1572"/>
                      </a:lnTo>
                      <a:lnTo>
                        <a:pt x="3231" y="1585"/>
                      </a:lnTo>
                      <a:lnTo>
                        <a:pt x="3264" y="1554"/>
                      </a:lnTo>
                      <a:lnTo>
                        <a:pt x="3301" y="1522"/>
                      </a:lnTo>
                      <a:lnTo>
                        <a:pt x="3340" y="1488"/>
                      </a:lnTo>
                      <a:lnTo>
                        <a:pt x="3326" y="1475"/>
                      </a:lnTo>
                      <a:lnTo>
                        <a:pt x="3337" y="1490"/>
                      </a:lnTo>
                      <a:lnTo>
                        <a:pt x="3348" y="1483"/>
                      </a:lnTo>
                      <a:lnTo>
                        <a:pt x="3334" y="1469"/>
                      </a:lnTo>
                      <a:lnTo>
                        <a:pt x="3343" y="1488"/>
                      </a:lnTo>
                      <a:lnTo>
                        <a:pt x="3354" y="1485"/>
                      </a:lnTo>
                      <a:lnTo>
                        <a:pt x="3365" y="1480"/>
                      </a:lnTo>
                      <a:lnTo>
                        <a:pt x="3379" y="1475"/>
                      </a:lnTo>
                      <a:lnTo>
                        <a:pt x="3410" y="1456"/>
                      </a:lnTo>
                      <a:lnTo>
                        <a:pt x="3416" y="1451"/>
                      </a:lnTo>
                      <a:lnTo>
                        <a:pt x="3446" y="1430"/>
                      </a:lnTo>
                      <a:lnTo>
                        <a:pt x="3508" y="1383"/>
                      </a:lnTo>
                      <a:lnTo>
                        <a:pt x="3553" y="1346"/>
                      </a:lnTo>
                      <a:lnTo>
                        <a:pt x="3595" y="1309"/>
                      </a:lnTo>
                      <a:lnTo>
                        <a:pt x="3634" y="1272"/>
                      </a:lnTo>
                      <a:lnTo>
                        <a:pt x="3620" y="1259"/>
                      </a:lnTo>
                      <a:lnTo>
                        <a:pt x="3628" y="1275"/>
                      </a:lnTo>
                      <a:lnTo>
                        <a:pt x="3673" y="1240"/>
                      </a:lnTo>
                      <a:lnTo>
                        <a:pt x="3676" y="1238"/>
                      </a:lnTo>
                      <a:lnTo>
                        <a:pt x="3679" y="1232"/>
                      </a:lnTo>
                      <a:lnTo>
                        <a:pt x="3690" y="1214"/>
                      </a:lnTo>
                      <a:lnTo>
                        <a:pt x="3698" y="1198"/>
                      </a:lnTo>
                      <a:lnTo>
                        <a:pt x="3682" y="1193"/>
                      </a:lnTo>
                      <a:lnTo>
                        <a:pt x="3696" y="1206"/>
                      </a:lnTo>
                      <a:lnTo>
                        <a:pt x="3715" y="1180"/>
                      </a:lnTo>
                      <a:lnTo>
                        <a:pt x="3738" y="1156"/>
                      </a:lnTo>
                      <a:lnTo>
                        <a:pt x="3763" y="1124"/>
                      </a:lnTo>
                      <a:lnTo>
                        <a:pt x="3780" y="1098"/>
                      </a:lnTo>
                      <a:lnTo>
                        <a:pt x="3802" y="1074"/>
                      </a:lnTo>
                      <a:lnTo>
                        <a:pt x="3825" y="1051"/>
                      </a:lnTo>
                      <a:lnTo>
                        <a:pt x="3850" y="1030"/>
                      </a:lnTo>
                      <a:lnTo>
                        <a:pt x="3839" y="1014"/>
                      </a:lnTo>
                      <a:lnTo>
                        <a:pt x="3850" y="1030"/>
                      </a:lnTo>
                      <a:lnTo>
                        <a:pt x="3889" y="1009"/>
                      </a:lnTo>
                      <a:lnTo>
                        <a:pt x="3937" y="987"/>
                      </a:lnTo>
                      <a:lnTo>
                        <a:pt x="3984" y="966"/>
                      </a:lnTo>
                      <a:lnTo>
                        <a:pt x="4029" y="951"/>
                      </a:lnTo>
                      <a:lnTo>
                        <a:pt x="4060" y="935"/>
                      </a:lnTo>
                      <a:lnTo>
                        <a:pt x="4088" y="922"/>
                      </a:lnTo>
                      <a:lnTo>
                        <a:pt x="4116" y="908"/>
                      </a:lnTo>
                      <a:lnTo>
                        <a:pt x="4108" y="893"/>
                      </a:lnTo>
                      <a:lnTo>
                        <a:pt x="4108" y="911"/>
                      </a:lnTo>
                      <a:lnTo>
                        <a:pt x="4144" y="903"/>
                      </a:lnTo>
                      <a:lnTo>
                        <a:pt x="4150" y="901"/>
                      </a:lnTo>
                      <a:lnTo>
                        <a:pt x="4152" y="901"/>
                      </a:lnTo>
                      <a:lnTo>
                        <a:pt x="4203" y="872"/>
                      </a:lnTo>
                      <a:lnTo>
                        <a:pt x="4259" y="845"/>
                      </a:lnTo>
                      <a:lnTo>
                        <a:pt x="4315" y="824"/>
                      </a:lnTo>
                      <a:lnTo>
                        <a:pt x="4371" y="803"/>
                      </a:lnTo>
                      <a:lnTo>
                        <a:pt x="4385" y="795"/>
                      </a:lnTo>
                      <a:lnTo>
                        <a:pt x="4391" y="790"/>
                      </a:lnTo>
                      <a:lnTo>
                        <a:pt x="4399" y="779"/>
                      </a:lnTo>
                      <a:lnTo>
                        <a:pt x="4410" y="769"/>
                      </a:lnTo>
                      <a:lnTo>
                        <a:pt x="4396" y="756"/>
                      </a:lnTo>
                      <a:lnTo>
                        <a:pt x="4405" y="774"/>
                      </a:lnTo>
                      <a:lnTo>
                        <a:pt x="4419" y="764"/>
                      </a:lnTo>
                      <a:lnTo>
                        <a:pt x="4441" y="753"/>
                      </a:lnTo>
                      <a:lnTo>
                        <a:pt x="4427" y="740"/>
                      </a:lnTo>
                      <a:lnTo>
                        <a:pt x="4435" y="756"/>
                      </a:lnTo>
                      <a:lnTo>
                        <a:pt x="4458" y="750"/>
                      </a:lnTo>
                      <a:lnTo>
                        <a:pt x="4458" y="748"/>
                      </a:lnTo>
                      <a:lnTo>
                        <a:pt x="4463" y="745"/>
                      </a:lnTo>
                      <a:lnTo>
                        <a:pt x="4466" y="743"/>
                      </a:lnTo>
                      <a:lnTo>
                        <a:pt x="4480" y="724"/>
                      </a:lnTo>
                      <a:lnTo>
                        <a:pt x="4497" y="703"/>
                      </a:lnTo>
                      <a:lnTo>
                        <a:pt x="4480" y="690"/>
                      </a:lnTo>
                      <a:lnTo>
                        <a:pt x="4494" y="703"/>
                      </a:lnTo>
                      <a:lnTo>
                        <a:pt x="4511" y="690"/>
                      </a:lnTo>
                      <a:lnTo>
                        <a:pt x="4528" y="671"/>
                      </a:lnTo>
                      <a:lnTo>
                        <a:pt x="4511" y="661"/>
                      </a:lnTo>
                      <a:lnTo>
                        <a:pt x="4525" y="674"/>
                      </a:lnTo>
                      <a:lnTo>
                        <a:pt x="4536" y="661"/>
                      </a:lnTo>
                      <a:lnTo>
                        <a:pt x="4539" y="653"/>
                      </a:lnTo>
                      <a:lnTo>
                        <a:pt x="4550" y="637"/>
                      </a:lnTo>
                      <a:lnTo>
                        <a:pt x="4556" y="616"/>
                      </a:lnTo>
                      <a:lnTo>
                        <a:pt x="4561" y="603"/>
                      </a:lnTo>
                      <a:lnTo>
                        <a:pt x="4545" y="598"/>
                      </a:lnTo>
                      <a:lnTo>
                        <a:pt x="4559" y="611"/>
                      </a:lnTo>
                      <a:lnTo>
                        <a:pt x="4567" y="600"/>
                      </a:lnTo>
                      <a:lnTo>
                        <a:pt x="4567" y="598"/>
                      </a:lnTo>
                      <a:lnTo>
                        <a:pt x="4581" y="582"/>
                      </a:lnTo>
                      <a:lnTo>
                        <a:pt x="4601" y="563"/>
                      </a:lnTo>
                      <a:lnTo>
                        <a:pt x="4617" y="548"/>
                      </a:lnTo>
                      <a:lnTo>
                        <a:pt x="4623" y="545"/>
                      </a:lnTo>
                      <a:lnTo>
                        <a:pt x="4626" y="542"/>
                      </a:lnTo>
                      <a:lnTo>
                        <a:pt x="4629" y="540"/>
                      </a:lnTo>
                      <a:lnTo>
                        <a:pt x="4637" y="524"/>
                      </a:lnTo>
                      <a:lnTo>
                        <a:pt x="4643" y="516"/>
                      </a:lnTo>
                      <a:lnTo>
                        <a:pt x="4648" y="503"/>
                      </a:lnTo>
                      <a:lnTo>
                        <a:pt x="4631" y="498"/>
                      </a:lnTo>
                      <a:lnTo>
                        <a:pt x="4645" y="511"/>
                      </a:lnTo>
                      <a:lnTo>
                        <a:pt x="4648" y="506"/>
                      </a:lnTo>
                      <a:lnTo>
                        <a:pt x="4654" y="503"/>
                      </a:lnTo>
                      <a:lnTo>
                        <a:pt x="4640" y="490"/>
                      </a:lnTo>
                      <a:lnTo>
                        <a:pt x="4648" y="506"/>
                      </a:lnTo>
                      <a:lnTo>
                        <a:pt x="4657" y="500"/>
                      </a:lnTo>
                      <a:lnTo>
                        <a:pt x="4662" y="498"/>
                      </a:lnTo>
                      <a:lnTo>
                        <a:pt x="4676" y="487"/>
                      </a:lnTo>
                      <a:lnTo>
                        <a:pt x="4685" y="479"/>
                      </a:lnTo>
                      <a:lnTo>
                        <a:pt x="4699" y="469"/>
                      </a:lnTo>
                      <a:lnTo>
                        <a:pt x="4713" y="455"/>
                      </a:lnTo>
                      <a:lnTo>
                        <a:pt x="4732" y="437"/>
                      </a:lnTo>
                      <a:lnTo>
                        <a:pt x="4749" y="419"/>
                      </a:lnTo>
                      <a:lnTo>
                        <a:pt x="4766" y="400"/>
                      </a:lnTo>
                      <a:lnTo>
                        <a:pt x="4797" y="366"/>
                      </a:lnTo>
                      <a:lnTo>
                        <a:pt x="4783" y="353"/>
                      </a:lnTo>
                      <a:lnTo>
                        <a:pt x="4797" y="366"/>
                      </a:lnTo>
                      <a:lnTo>
                        <a:pt x="4836" y="337"/>
                      </a:lnTo>
                      <a:lnTo>
                        <a:pt x="4822" y="324"/>
                      </a:lnTo>
                      <a:lnTo>
                        <a:pt x="4830" y="342"/>
                      </a:lnTo>
                      <a:lnTo>
                        <a:pt x="4872" y="321"/>
                      </a:lnTo>
                      <a:lnTo>
                        <a:pt x="4920" y="308"/>
                      </a:lnTo>
                      <a:lnTo>
                        <a:pt x="4912" y="290"/>
                      </a:lnTo>
                      <a:lnTo>
                        <a:pt x="4912" y="308"/>
                      </a:lnTo>
                      <a:lnTo>
                        <a:pt x="4962" y="300"/>
                      </a:lnTo>
                      <a:lnTo>
                        <a:pt x="4968" y="297"/>
                      </a:lnTo>
                      <a:lnTo>
                        <a:pt x="5052" y="261"/>
                      </a:lnTo>
                      <a:lnTo>
                        <a:pt x="5133" y="226"/>
                      </a:lnTo>
                      <a:lnTo>
                        <a:pt x="5133" y="224"/>
                      </a:lnTo>
                      <a:lnTo>
                        <a:pt x="5158" y="213"/>
                      </a:lnTo>
                      <a:lnTo>
                        <a:pt x="5186" y="203"/>
                      </a:lnTo>
                      <a:lnTo>
                        <a:pt x="5197" y="197"/>
                      </a:lnTo>
                      <a:lnTo>
                        <a:pt x="5209" y="195"/>
                      </a:lnTo>
                      <a:lnTo>
                        <a:pt x="5214" y="192"/>
                      </a:lnTo>
                      <a:lnTo>
                        <a:pt x="5217" y="192"/>
                      </a:lnTo>
                      <a:lnTo>
                        <a:pt x="5223" y="187"/>
                      </a:lnTo>
                      <a:lnTo>
                        <a:pt x="5225" y="184"/>
                      </a:lnTo>
                      <a:lnTo>
                        <a:pt x="5234" y="166"/>
                      </a:lnTo>
                      <a:lnTo>
                        <a:pt x="5242" y="150"/>
                      </a:lnTo>
                      <a:lnTo>
                        <a:pt x="5253" y="134"/>
                      </a:lnTo>
                      <a:lnTo>
                        <a:pt x="5234" y="126"/>
                      </a:lnTo>
                      <a:lnTo>
                        <a:pt x="5248" y="139"/>
                      </a:lnTo>
                      <a:lnTo>
                        <a:pt x="5259" y="126"/>
                      </a:lnTo>
                      <a:lnTo>
                        <a:pt x="5276" y="110"/>
                      </a:lnTo>
                      <a:lnTo>
                        <a:pt x="5293" y="97"/>
                      </a:lnTo>
                      <a:lnTo>
                        <a:pt x="5307" y="84"/>
                      </a:lnTo>
                      <a:lnTo>
                        <a:pt x="5312" y="79"/>
                      </a:lnTo>
                      <a:lnTo>
                        <a:pt x="5323" y="66"/>
                      </a:lnTo>
                      <a:lnTo>
                        <a:pt x="5323" y="63"/>
                      </a:lnTo>
                      <a:lnTo>
                        <a:pt x="5332" y="50"/>
                      </a:lnTo>
                      <a:lnTo>
                        <a:pt x="5335" y="42"/>
                      </a:lnTo>
                      <a:lnTo>
                        <a:pt x="5338" y="37"/>
                      </a:lnTo>
                      <a:lnTo>
                        <a:pt x="5338" y="34"/>
                      </a:lnTo>
                      <a:lnTo>
                        <a:pt x="5321" y="26"/>
                      </a:lnTo>
                      <a:lnTo>
                        <a:pt x="5335" y="39"/>
                      </a:lnTo>
                      <a:lnTo>
                        <a:pt x="5340" y="37"/>
                      </a:lnTo>
                      <a:lnTo>
                        <a:pt x="5326" y="24"/>
                      </a:lnTo>
                      <a:lnTo>
                        <a:pt x="5335" y="39"/>
                      </a:lnTo>
                      <a:lnTo>
                        <a:pt x="5338" y="37"/>
                      </a:lnTo>
                      <a:lnTo>
                        <a:pt x="5349" y="31"/>
                      </a:lnTo>
                      <a:lnTo>
                        <a:pt x="5329" y="0"/>
                      </a:lnTo>
                      <a:lnTo>
                        <a:pt x="5321" y="2"/>
                      </a:lnTo>
                      <a:lnTo>
                        <a:pt x="5318" y="5"/>
                      </a:lnTo>
                      <a:lnTo>
                        <a:pt x="5312" y="10"/>
                      </a:lnTo>
                      <a:lnTo>
                        <a:pt x="5307" y="13"/>
                      </a:lnTo>
                      <a:lnTo>
                        <a:pt x="5301" y="21"/>
                      </a:lnTo>
                      <a:lnTo>
                        <a:pt x="5301" y="24"/>
                      </a:lnTo>
                      <a:lnTo>
                        <a:pt x="5298" y="29"/>
                      </a:lnTo>
                      <a:lnTo>
                        <a:pt x="5295" y="37"/>
                      </a:lnTo>
                      <a:lnTo>
                        <a:pt x="5290" y="47"/>
                      </a:lnTo>
                      <a:lnTo>
                        <a:pt x="5307" y="55"/>
                      </a:lnTo>
                      <a:lnTo>
                        <a:pt x="5290" y="47"/>
                      </a:lnTo>
                      <a:lnTo>
                        <a:pt x="5276" y="66"/>
                      </a:lnTo>
                      <a:lnTo>
                        <a:pt x="5293" y="71"/>
                      </a:lnTo>
                      <a:lnTo>
                        <a:pt x="5279" y="58"/>
                      </a:lnTo>
                      <a:lnTo>
                        <a:pt x="5265" y="71"/>
                      </a:lnTo>
                      <a:lnTo>
                        <a:pt x="5248" y="84"/>
                      </a:lnTo>
                      <a:lnTo>
                        <a:pt x="5231" y="103"/>
                      </a:lnTo>
                      <a:lnTo>
                        <a:pt x="5245" y="113"/>
                      </a:lnTo>
                      <a:lnTo>
                        <a:pt x="5231" y="100"/>
                      </a:lnTo>
                      <a:lnTo>
                        <a:pt x="5220" y="113"/>
                      </a:lnTo>
                      <a:lnTo>
                        <a:pt x="5217" y="121"/>
                      </a:lnTo>
                      <a:lnTo>
                        <a:pt x="5206" y="137"/>
                      </a:lnTo>
                      <a:lnTo>
                        <a:pt x="5197" y="153"/>
                      </a:lnTo>
                      <a:lnTo>
                        <a:pt x="5192" y="166"/>
                      </a:lnTo>
                      <a:lnTo>
                        <a:pt x="5195" y="160"/>
                      </a:lnTo>
                      <a:lnTo>
                        <a:pt x="5209" y="174"/>
                      </a:lnTo>
                      <a:lnTo>
                        <a:pt x="5203" y="158"/>
                      </a:lnTo>
                      <a:lnTo>
                        <a:pt x="5197" y="158"/>
                      </a:lnTo>
                      <a:lnTo>
                        <a:pt x="5192" y="160"/>
                      </a:lnTo>
                      <a:lnTo>
                        <a:pt x="5181" y="163"/>
                      </a:lnTo>
                      <a:lnTo>
                        <a:pt x="5169" y="168"/>
                      </a:lnTo>
                      <a:lnTo>
                        <a:pt x="5141" y="179"/>
                      </a:lnTo>
                      <a:lnTo>
                        <a:pt x="5116" y="192"/>
                      </a:lnTo>
                      <a:lnTo>
                        <a:pt x="5125" y="208"/>
                      </a:lnTo>
                      <a:lnTo>
                        <a:pt x="5116" y="192"/>
                      </a:lnTo>
                      <a:lnTo>
                        <a:pt x="5035" y="226"/>
                      </a:lnTo>
                      <a:lnTo>
                        <a:pt x="4951" y="266"/>
                      </a:lnTo>
                      <a:lnTo>
                        <a:pt x="4959" y="282"/>
                      </a:lnTo>
                      <a:lnTo>
                        <a:pt x="4956" y="263"/>
                      </a:lnTo>
                      <a:lnTo>
                        <a:pt x="4912" y="271"/>
                      </a:lnTo>
                      <a:lnTo>
                        <a:pt x="4903" y="274"/>
                      </a:lnTo>
                      <a:lnTo>
                        <a:pt x="4856" y="287"/>
                      </a:lnTo>
                      <a:lnTo>
                        <a:pt x="4814" y="308"/>
                      </a:lnTo>
                      <a:lnTo>
                        <a:pt x="4808" y="311"/>
                      </a:lnTo>
                      <a:lnTo>
                        <a:pt x="4772" y="340"/>
                      </a:lnTo>
                      <a:lnTo>
                        <a:pt x="4769" y="340"/>
                      </a:lnTo>
                      <a:lnTo>
                        <a:pt x="4738" y="374"/>
                      </a:lnTo>
                      <a:lnTo>
                        <a:pt x="4721" y="392"/>
                      </a:lnTo>
                      <a:lnTo>
                        <a:pt x="4704" y="411"/>
                      </a:lnTo>
                      <a:lnTo>
                        <a:pt x="4685" y="429"/>
                      </a:lnTo>
                      <a:lnTo>
                        <a:pt x="4671" y="442"/>
                      </a:lnTo>
                      <a:lnTo>
                        <a:pt x="4657" y="453"/>
                      </a:lnTo>
                      <a:lnTo>
                        <a:pt x="4648" y="461"/>
                      </a:lnTo>
                      <a:lnTo>
                        <a:pt x="4634" y="471"/>
                      </a:lnTo>
                      <a:lnTo>
                        <a:pt x="4648" y="484"/>
                      </a:lnTo>
                      <a:lnTo>
                        <a:pt x="4640" y="466"/>
                      </a:lnTo>
                      <a:lnTo>
                        <a:pt x="4631" y="471"/>
                      </a:lnTo>
                      <a:lnTo>
                        <a:pt x="4626" y="477"/>
                      </a:lnTo>
                      <a:lnTo>
                        <a:pt x="4620" y="479"/>
                      </a:lnTo>
                      <a:lnTo>
                        <a:pt x="4617" y="484"/>
                      </a:lnTo>
                      <a:lnTo>
                        <a:pt x="4612" y="490"/>
                      </a:lnTo>
                      <a:lnTo>
                        <a:pt x="4606" y="503"/>
                      </a:lnTo>
                      <a:lnTo>
                        <a:pt x="4601" y="511"/>
                      </a:lnTo>
                      <a:lnTo>
                        <a:pt x="4595" y="521"/>
                      </a:lnTo>
                      <a:lnTo>
                        <a:pt x="4612" y="529"/>
                      </a:lnTo>
                      <a:lnTo>
                        <a:pt x="4601" y="516"/>
                      </a:lnTo>
                      <a:lnTo>
                        <a:pt x="4595" y="519"/>
                      </a:lnTo>
                      <a:lnTo>
                        <a:pt x="4589" y="521"/>
                      </a:lnTo>
                      <a:lnTo>
                        <a:pt x="4573" y="537"/>
                      </a:lnTo>
                      <a:lnTo>
                        <a:pt x="4553" y="556"/>
                      </a:lnTo>
                      <a:lnTo>
                        <a:pt x="4536" y="577"/>
                      </a:lnTo>
                      <a:lnTo>
                        <a:pt x="4550" y="587"/>
                      </a:lnTo>
                      <a:lnTo>
                        <a:pt x="4536" y="577"/>
                      </a:lnTo>
                      <a:lnTo>
                        <a:pt x="4531" y="585"/>
                      </a:lnTo>
                      <a:lnTo>
                        <a:pt x="4525" y="590"/>
                      </a:lnTo>
                      <a:lnTo>
                        <a:pt x="4519" y="603"/>
                      </a:lnTo>
                      <a:lnTo>
                        <a:pt x="4514" y="624"/>
                      </a:lnTo>
                      <a:lnTo>
                        <a:pt x="4503" y="640"/>
                      </a:lnTo>
                      <a:lnTo>
                        <a:pt x="4522" y="648"/>
                      </a:lnTo>
                      <a:lnTo>
                        <a:pt x="4508" y="635"/>
                      </a:lnTo>
                      <a:lnTo>
                        <a:pt x="4497" y="648"/>
                      </a:lnTo>
                      <a:lnTo>
                        <a:pt x="4497" y="650"/>
                      </a:lnTo>
                      <a:lnTo>
                        <a:pt x="4483" y="664"/>
                      </a:lnTo>
                      <a:lnTo>
                        <a:pt x="4466" y="677"/>
                      </a:lnTo>
                      <a:lnTo>
                        <a:pt x="4466" y="679"/>
                      </a:lnTo>
                      <a:lnTo>
                        <a:pt x="4452" y="698"/>
                      </a:lnTo>
                      <a:lnTo>
                        <a:pt x="4435" y="721"/>
                      </a:lnTo>
                      <a:lnTo>
                        <a:pt x="4449" y="732"/>
                      </a:lnTo>
                      <a:lnTo>
                        <a:pt x="4444" y="716"/>
                      </a:lnTo>
                      <a:lnTo>
                        <a:pt x="4419" y="721"/>
                      </a:lnTo>
                      <a:lnTo>
                        <a:pt x="4413" y="727"/>
                      </a:lnTo>
                      <a:lnTo>
                        <a:pt x="4396" y="735"/>
                      </a:lnTo>
                      <a:lnTo>
                        <a:pt x="4407" y="748"/>
                      </a:lnTo>
                      <a:lnTo>
                        <a:pt x="4399" y="732"/>
                      </a:lnTo>
                      <a:lnTo>
                        <a:pt x="4388" y="740"/>
                      </a:lnTo>
                      <a:lnTo>
                        <a:pt x="4382" y="743"/>
                      </a:lnTo>
                      <a:lnTo>
                        <a:pt x="4371" y="753"/>
                      </a:lnTo>
                      <a:lnTo>
                        <a:pt x="4362" y="764"/>
                      </a:lnTo>
                      <a:lnTo>
                        <a:pt x="4377" y="777"/>
                      </a:lnTo>
                      <a:lnTo>
                        <a:pt x="4368" y="761"/>
                      </a:lnTo>
                      <a:lnTo>
                        <a:pt x="4357" y="769"/>
                      </a:lnTo>
                      <a:lnTo>
                        <a:pt x="4298" y="790"/>
                      </a:lnTo>
                      <a:lnTo>
                        <a:pt x="4242" y="811"/>
                      </a:lnTo>
                      <a:lnTo>
                        <a:pt x="4186" y="837"/>
                      </a:lnTo>
                      <a:lnTo>
                        <a:pt x="4130" y="872"/>
                      </a:lnTo>
                      <a:lnTo>
                        <a:pt x="4141" y="885"/>
                      </a:lnTo>
                      <a:lnTo>
                        <a:pt x="4138" y="866"/>
                      </a:lnTo>
                      <a:lnTo>
                        <a:pt x="4108" y="874"/>
                      </a:lnTo>
                      <a:lnTo>
                        <a:pt x="4099" y="874"/>
                      </a:lnTo>
                      <a:lnTo>
                        <a:pt x="4071" y="887"/>
                      </a:lnTo>
                      <a:lnTo>
                        <a:pt x="4043" y="901"/>
                      </a:lnTo>
                      <a:lnTo>
                        <a:pt x="4012" y="916"/>
                      </a:lnTo>
                      <a:lnTo>
                        <a:pt x="4021" y="932"/>
                      </a:lnTo>
                      <a:lnTo>
                        <a:pt x="4015" y="916"/>
                      </a:lnTo>
                      <a:lnTo>
                        <a:pt x="3967" y="932"/>
                      </a:lnTo>
                      <a:lnTo>
                        <a:pt x="3920" y="953"/>
                      </a:lnTo>
                      <a:lnTo>
                        <a:pt x="3872" y="974"/>
                      </a:lnTo>
                      <a:lnTo>
                        <a:pt x="3830" y="998"/>
                      </a:lnTo>
                      <a:lnTo>
                        <a:pt x="3827" y="1001"/>
                      </a:lnTo>
                      <a:lnTo>
                        <a:pt x="3797" y="1024"/>
                      </a:lnTo>
                      <a:lnTo>
                        <a:pt x="3774" y="1048"/>
                      </a:lnTo>
                      <a:lnTo>
                        <a:pt x="3752" y="1072"/>
                      </a:lnTo>
                      <a:lnTo>
                        <a:pt x="3732" y="1103"/>
                      </a:lnTo>
                      <a:lnTo>
                        <a:pt x="3710" y="1130"/>
                      </a:lnTo>
                      <a:lnTo>
                        <a:pt x="3687" y="1153"/>
                      </a:lnTo>
                      <a:lnTo>
                        <a:pt x="3668" y="1180"/>
                      </a:lnTo>
                      <a:lnTo>
                        <a:pt x="3662" y="1185"/>
                      </a:lnTo>
                      <a:lnTo>
                        <a:pt x="3654" y="1201"/>
                      </a:lnTo>
                      <a:lnTo>
                        <a:pt x="3645" y="1217"/>
                      </a:lnTo>
                      <a:lnTo>
                        <a:pt x="3648" y="1211"/>
                      </a:lnTo>
                      <a:lnTo>
                        <a:pt x="3662" y="1224"/>
                      </a:lnTo>
                      <a:lnTo>
                        <a:pt x="3651" y="1211"/>
                      </a:lnTo>
                      <a:lnTo>
                        <a:pt x="3612" y="1240"/>
                      </a:lnTo>
                      <a:lnTo>
                        <a:pt x="3606" y="1246"/>
                      </a:lnTo>
                      <a:lnTo>
                        <a:pt x="3567" y="1282"/>
                      </a:lnTo>
                      <a:lnTo>
                        <a:pt x="3525" y="1319"/>
                      </a:lnTo>
                      <a:lnTo>
                        <a:pt x="3486" y="1354"/>
                      </a:lnTo>
                      <a:lnTo>
                        <a:pt x="3418" y="1404"/>
                      </a:lnTo>
                      <a:lnTo>
                        <a:pt x="3387" y="1425"/>
                      </a:lnTo>
                      <a:lnTo>
                        <a:pt x="3402" y="1438"/>
                      </a:lnTo>
                      <a:lnTo>
                        <a:pt x="3393" y="1422"/>
                      </a:lnTo>
                      <a:lnTo>
                        <a:pt x="3359" y="1443"/>
                      </a:lnTo>
                      <a:lnTo>
                        <a:pt x="3348" y="1446"/>
                      </a:lnTo>
                      <a:lnTo>
                        <a:pt x="3337" y="1451"/>
                      </a:lnTo>
                      <a:lnTo>
                        <a:pt x="3326" y="1454"/>
                      </a:lnTo>
                      <a:lnTo>
                        <a:pt x="3320" y="1456"/>
                      </a:lnTo>
                      <a:lnTo>
                        <a:pt x="3315" y="1462"/>
                      </a:lnTo>
                      <a:lnTo>
                        <a:pt x="3273" y="1496"/>
                      </a:lnTo>
                      <a:lnTo>
                        <a:pt x="3236" y="1527"/>
                      </a:lnTo>
                      <a:lnTo>
                        <a:pt x="3203" y="1559"/>
                      </a:lnTo>
                      <a:lnTo>
                        <a:pt x="3197" y="1567"/>
                      </a:lnTo>
                      <a:lnTo>
                        <a:pt x="3169" y="1604"/>
                      </a:lnTo>
                      <a:lnTo>
                        <a:pt x="3172" y="1598"/>
                      </a:lnTo>
                      <a:lnTo>
                        <a:pt x="3186" y="1612"/>
                      </a:lnTo>
                      <a:lnTo>
                        <a:pt x="3175" y="1598"/>
                      </a:lnTo>
                      <a:lnTo>
                        <a:pt x="3138" y="1622"/>
                      </a:lnTo>
                      <a:lnTo>
                        <a:pt x="3133" y="1625"/>
                      </a:lnTo>
                      <a:lnTo>
                        <a:pt x="3096" y="1654"/>
                      </a:lnTo>
                      <a:lnTo>
                        <a:pt x="3065" y="1688"/>
                      </a:lnTo>
                      <a:lnTo>
                        <a:pt x="3060" y="1693"/>
                      </a:lnTo>
                      <a:lnTo>
                        <a:pt x="3034" y="1730"/>
                      </a:lnTo>
                      <a:lnTo>
                        <a:pt x="3037" y="1725"/>
                      </a:lnTo>
                      <a:lnTo>
                        <a:pt x="3051" y="1738"/>
                      </a:lnTo>
                      <a:lnTo>
                        <a:pt x="3043" y="1722"/>
                      </a:lnTo>
                      <a:lnTo>
                        <a:pt x="3006" y="1743"/>
                      </a:lnTo>
                      <a:lnTo>
                        <a:pt x="2970" y="1767"/>
                      </a:lnTo>
                      <a:lnTo>
                        <a:pt x="2942" y="1788"/>
                      </a:lnTo>
                      <a:lnTo>
                        <a:pt x="2936" y="1791"/>
                      </a:lnTo>
                      <a:lnTo>
                        <a:pt x="2911" y="1817"/>
                      </a:lnTo>
                      <a:lnTo>
                        <a:pt x="2886" y="1841"/>
                      </a:lnTo>
                      <a:lnTo>
                        <a:pt x="2900" y="1854"/>
                      </a:lnTo>
                      <a:lnTo>
                        <a:pt x="2892" y="1838"/>
                      </a:lnTo>
                      <a:lnTo>
                        <a:pt x="2864" y="1862"/>
                      </a:lnTo>
                      <a:lnTo>
                        <a:pt x="2813" y="1888"/>
                      </a:lnTo>
                      <a:lnTo>
                        <a:pt x="2763" y="1907"/>
                      </a:lnTo>
                      <a:lnTo>
                        <a:pt x="2707" y="1925"/>
                      </a:lnTo>
                      <a:lnTo>
                        <a:pt x="2651" y="1943"/>
                      </a:lnTo>
                      <a:lnTo>
                        <a:pt x="2597" y="1959"/>
                      </a:lnTo>
                      <a:lnTo>
                        <a:pt x="2544" y="1983"/>
                      </a:lnTo>
                      <a:lnTo>
                        <a:pt x="2497" y="2009"/>
                      </a:lnTo>
                      <a:lnTo>
                        <a:pt x="2491" y="2012"/>
                      </a:lnTo>
                      <a:lnTo>
                        <a:pt x="2446" y="2046"/>
                      </a:lnTo>
                      <a:lnTo>
                        <a:pt x="2460" y="2059"/>
                      </a:lnTo>
                      <a:lnTo>
                        <a:pt x="2455" y="2044"/>
                      </a:lnTo>
                      <a:lnTo>
                        <a:pt x="2404" y="2065"/>
                      </a:lnTo>
                      <a:lnTo>
                        <a:pt x="2359" y="2091"/>
                      </a:lnTo>
                      <a:lnTo>
                        <a:pt x="2314" y="2120"/>
                      </a:lnTo>
                      <a:lnTo>
                        <a:pt x="2267" y="2149"/>
                      </a:lnTo>
                      <a:lnTo>
                        <a:pt x="2275" y="2165"/>
                      </a:lnTo>
                      <a:lnTo>
                        <a:pt x="2267" y="2149"/>
                      </a:lnTo>
                      <a:lnTo>
                        <a:pt x="2247" y="2154"/>
                      </a:lnTo>
                      <a:lnTo>
                        <a:pt x="2242" y="2159"/>
                      </a:lnTo>
                      <a:lnTo>
                        <a:pt x="2225" y="2167"/>
                      </a:lnTo>
                      <a:lnTo>
                        <a:pt x="2236" y="2180"/>
                      </a:lnTo>
                      <a:lnTo>
                        <a:pt x="2228" y="2165"/>
                      </a:lnTo>
                      <a:lnTo>
                        <a:pt x="2155" y="2207"/>
                      </a:lnTo>
                      <a:lnTo>
                        <a:pt x="2149" y="2212"/>
                      </a:lnTo>
                      <a:lnTo>
                        <a:pt x="2082" y="2257"/>
                      </a:lnTo>
                      <a:lnTo>
                        <a:pt x="2093" y="2270"/>
                      </a:lnTo>
                      <a:lnTo>
                        <a:pt x="2085" y="2254"/>
                      </a:lnTo>
                      <a:lnTo>
                        <a:pt x="2062" y="2273"/>
                      </a:lnTo>
                      <a:lnTo>
                        <a:pt x="2057" y="2275"/>
                      </a:lnTo>
                      <a:lnTo>
                        <a:pt x="2037" y="2296"/>
                      </a:lnTo>
                      <a:lnTo>
                        <a:pt x="2048" y="2310"/>
                      </a:lnTo>
                      <a:lnTo>
                        <a:pt x="2040" y="2294"/>
                      </a:lnTo>
                      <a:lnTo>
                        <a:pt x="2006" y="2310"/>
                      </a:lnTo>
                      <a:lnTo>
                        <a:pt x="1970" y="2325"/>
                      </a:lnTo>
                      <a:lnTo>
                        <a:pt x="1914" y="2360"/>
                      </a:lnTo>
                      <a:lnTo>
                        <a:pt x="1855" y="2396"/>
                      </a:lnTo>
                      <a:lnTo>
                        <a:pt x="1830" y="2410"/>
                      </a:lnTo>
                      <a:lnTo>
                        <a:pt x="1802" y="2420"/>
                      </a:lnTo>
                      <a:lnTo>
                        <a:pt x="1774" y="2433"/>
                      </a:lnTo>
                      <a:lnTo>
                        <a:pt x="1746" y="2446"/>
                      </a:lnTo>
                      <a:lnTo>
                        <a:pt x="1729" y="2457"/>
                      </a:lnTo>
                      <a:lnTo>
                        <a:pt x="1723" y="2460"/>
                      </a:lnTo>
                      <a:lnTo>
                        <a:pt x="1709" y="2473"/>
                      </a:lnTo>
                      <a:lnTo>
                        <a:pt x="1695" y="2486"/>
                      </a:lnTo>
                      <a:lnTo>
                        <a:pt x="1684" y="2497"/>
                      </a:lnTo>
                      <a:lnTo>
                        <a:pt x="1695" y="2510"/>
                      </a:lnTo>
                      <a:lnTo>
                        <a:pt x="1687" y="2494"/>
                      </a:lnTo>
                      <a:lnTo>
                        <a:pt x="1650" y="2512"/>
                      </a:lnTo>
                      <a:lnTo>
                        <a:pt x="1611" y="2531"/>
                      </a:lnTo>
                      <a:lnTo>
                        <a:pt x="1569" y="2549"/>
                      </a:lnTo>
                      <a:lnTo>
                        <a:pt x="1533" y="2570"/>
                      </a:lnTo>
                      <a:lnTo>
                        <a:pt x="1443" y="2623"/>
                      </a:lnTo>
                      <a:lnTo>
                        <a:pt x="1395" y="2649"/>
                      </a:lnTo>
                      <a:lnTo>
                        <a:pt x="1351" y="2676"/>
                      </a:lnTo>
                      <a:lnTo>
                        <a:pt x="1295" y="2705"/>
                      </a:lnTo>
                      <a:lnTo>
                        <a:pt x="1241" y="2734"/>
                      </a:lnTo>
                      <a:lnTo>
                        <a:pt x="1188" y="2765"/>
                      </a:lnTo>
                      <a:lnTo>
                        <a:pt x="1183" y="2768"/>
                      </a:lnTo>
                      <a:lnTo>
                        <a:pt x="1135" y="2802"/>
                      </a:lnTo>
                      <a:lnTo>
                        <a:pt x="1098" y="2828"/>
                      </a:lnTo>
                      <a:lnTo>
                        <a:pt x="1065" y="2860"/>
                      </a:lnTo>
                      <a:lnTo>
                        <a:pt x="1031" y="2889"/>
                      </a:lnTo>
                      <a:lnTo>
                        <a:pt x="1000" y="2918"/>
                      </a:lnTo>
                      <a:lnTo>
                        <a:pt x="1012" y="2931"/>
                      </a:lnTo>
                      <a:lnTo>
                        <a:pt x="1003" y="2915"/>
                      </a:lnTo>
                      <a:lnTo>
                        <a:pt x="981" y="2926"/>
                      </a:lnTo>
                      <a:lnTo>
                        <a:pt x="975" y="2931"/>
                      </a:lnTo>
                      <a:lnTo>
                        <a:pt x="956" y="2944"/>
                      </a:lnTo>
                      <a:lnTo>
                        <a:pt x="953" y="2944"/>
                      </a:lnTo>
                      <a:lnTo>
                        <a:pt x="930" y="2971"/>
                      </a:lnTo>
                      <a:lnTo>
                        <a:pt x="919" y="2981"/>
                      </a:lnTo>
                      <a:lnTo>
                        <a:pt x="908" y="2994"/>
                      </a:lnTo>
                      <a:lnTo>
                        <a:pt x="905" y="2994"/>
                      </a:lnTo>
                      <a:lnTo>
                        <a:pt x="886" y="3007"/>
                      </a:lnTo>
                      <a:lnTo>
                        <a:pt x="866" y="3021"/>
                      </a:lnTo>
                      <a:lnTo>
                        <a:pt x="832" y="3047"/>
                      </a:lnTo>
                      <a:lnTo>
                        <a:pt x="804" y="3073"/>
                      </a:lnTo>
                      <a:lnTo>
                        <a:pt x="773" y="3100"/>
                      </a:lnTo>
                      <a:lnTo>
                        <a:pt x="745" y="3126"/>
                      </a:lnTo>
                      <a:lnTo>
                        <a:pt x="709" y="3152"/>
                      </a:lnTo>
                      <a:lnTo>
                        <a:pt x="675" y="3176"/>
                      </a:lnTo>
                      <a:lnTo>
                        <a:pt x="647" y="3208"/>
                      </a:lnTo>
                      <a:lnTo>
                        <a:pt x="645" y="3213"/>
                      </a:lnTo>
                      <a:lnTo>
                        <a:pt x="619" y="3247"/>
                      </a:lnTo>
                      <a:lnTo>
                        <a:pt x="622" y="3242"/>
                      </a:lnTo>
                      <a:lnTo>
                        <a:pt x="636" y="3255"/>
                      </a:lnTo>
                      <a:lnTo>
                        <a:pt x="625" y="3242"/>
                      </a:lnTo>
                      <a:lnTo>
                        <a:pt x="591" y="3263"/>
                      </a:lnTo>
                      <a:lnTo>
                        <a:pt x="586" y="3268"/>
                      </a:lnTo>
                      <a:lnTo>
                        <a:pt x="552" y="3295"/>
                      </a:lnTo>
                      <a:lnTo>
                        <a:pt x="521" y="3323"/>
                      </a:lnTo>
                      <a:lnTo>
                        <a:pt x="488" y="3355"/>
                      </a:lnTo>
                      <a:lnTo>
                        <a:pt x="468" y="3371"/>
                      </a:lnTo>
                      <a:lnTo>
                        <a:pt x="482" y="3384"/>
                      </a:lnTo>
                      <a:lnTo>
                        <a:pt x="474" y="3366"/>
                      </a:lnTo>
                      <a:lnTo>
                        <a:pt x="451" y="3379"/>
                      </a:lnTo>
                      <a:lnTo>
                        <a:pt x="429" y="3392"/>
                      </a:lnTo>
                      <a:lnTo>
                        <a:pt x="423" y="3397"/>
                      </a:lnTo>
                      <a:lnTo>
                        <a:pt x="404" y="3410"/>
                      </a:lnTo>
                      <a:lnTo>
                        <a:pt x="415" y="3424"/>
                      </a:lnTo>
                      <a:lnTo>
                        <a:pt x="406" y="3408"/>
                      </a:lnTo>
                      <a:lnTo>
                        <a:pt x="384" y="3426"/>
                      </a:lnTo>
                      <a:lnTo>
                        <a:pt x="362" y="3445"/>
                      </a:lnTo>
                      <a:lnTo>
                        <a:pt x="342" y="3455"/>
                      </a:lnTo>
                      <a:lnTo>
                        <a:pt x="336" y="3458"/>
                      </a:lnTo>
                      <a:lnTo>
                        <a:pt x="322" y="3468"/>
                      </a:lnTo>
                      <a:lnTo>
                        <a:pt x="311" y="3476"/>
                      </a:lnTo>
                      <a:lnTo>
                        <a:pt x="300" y="3484"/>
                      </a:lnTo>
                      <a:lnTo>
                        <a:pt x="286" y="3492"/>
                      </a:lnTo>
                      <a:lnTo>
                        <a:pt x="300" y="3505"/>
                      </a:lnTo>
                      <a:lnTo>
                        <a:pt x="292" y="3489"/>
                      </a:lnTo>
                      <a:lnTo>
                        <a:pt x="280" y="3495"/>
                      </a:lnTo>
                      <a:lnTo>
                        <a:pt x="269" y="3500"/>
                      </a:lnTo>
                      <a:lnTo>
                        <a:pt x="252" y="3508"/>
                      </a:lnTo>
                      <a:lnTo>
                        <a:pt x="241" y="3510"/>
                      </a:lnTo>
                      <a:lnTo>
                        <a:pt x="230" y="3516"/>
                      </a:lnTo>
                      <a:lnTo>
                        <a:pt x="213" y="3524"/>
                      </a:lnTo>
                      <a:lnTo>
                        <a:pt x="196" y="3532"/>
                      </a:lnTo>
                      <a:lnTo>
                        <a:pt x="202" y="3547"/>
                      </a:lnTo>
                      <a:lnTo>
                        <a:pt x="199" y="3529"/>
                      </a:lnTo>
                      <a:lnTo>
                        <a:pt x="177" y="3534"/>
                      </a:lnTo>
                      <a:lnTo>
                        <a:pt x="168" y="3534"/>
                      </a:lnTo>
                      <a:lnTo>
                        <a:pt x="143" y="3542"/>
                      </a:lnTo>
                      <a:lnTo>
                        <a:pt x="93" y="3561"/>
                      </a:lnTo>
                      <a:lnTo>
                        <a:pt x="48" y="3584"/>
                      </a:lnTo>
                      <a:lnTo>
                        <a:pt x="42" y="3589"/>
                      </a:lnTo>
                      <a:lnTo>
                        <a:pt x="0" y="3616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3329" name="Group 8"/>
                <p:cNvGrpSpPr>
                  <a:grpSpLocks/>
                </p:cNvGrpSpPr>
                <p:nvPr/>
              </p:nvGrpSpPr>
              <p:grpSpPr bwMode="auto">
                <a:xfrm>
                  <a:off x="313" y="1244"/>
                  <a:ext cx="2040" cy="2017"/>
                  <a:chOff x="313" y="1244"/>
                  <a:chExt cx="2040" cy="2017"/>
                </a:xfrm>
              </p:grpSpPr>
              <p:grpSp>
                <p:nvGrpSpPr>
                  <p:cNvPr id="1338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313" y="1244"/>
                    <a:ext cx="2040" cy="2017"/>
                    <a:chOff x="313" y="1244"/>
                    <a:chExt cx="2040" cy="2017"/>
                  </a:xfrm>
                </p:grpSpPr>
                <p:pic>
                  <p:nvPicPr>
                    <p:cNvPr id="13389" name="Picture 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3" y="1244"/>
                      <a:ext cx="2040" cy="20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90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13" y="1244"/>
                      <a:ext cx="2037" cy="2012"/>
                    </a:xfrm>
                    <a:custGeom>
                      <a:avLst/>
                      <a:gdLst>
                        <a:gd name="T0" fmla="*/ 591 w 2037"/>
                        <a:gd name="T1" fmla="*/ 168 h 2012"/>
                        <a:gd name="T2" fmla="*/ 437 w 2037"/>
                        <a:gd name="T3" fmla="*/ 232 h 2012"/>
                        <a:gd name="T4" fmla="*/ 333 w 2037"/>
                        <a:gd name="T5" fmla="*/ 292 h 2012"/>
                        <a:gd name="T6" fmla="*/ 261 w 2037"/>
                        <a:gd name="T7" fmla="*/ 350 h 2012"/>
                        <a:gd name="T8" fmla="*/ 258 w 2037"/>
                        <a:gd name="T9" fmla="*/ 453 h 2012"/>
                        <a:gd name="T10" fmla="*/ 227 w 2037"/>
                        <a:gd name="T11" fmla="*/ 537 h 2012"/>
                        <a:gd name="T12" fmla="*/ 171 w 2037"/>
                        <a:gd name="T13" fmla="*/ 608 h 2012"/>
                        <a:gd name="T14" fmla="*/ 143 w 2037"/>
                        <a:gd name="T15" fmla="*/ 663 h 2012"/>
                        <a:gd name="T16" fmla="*/ 25 w 2037"/>
                        <a:gd name="T17" fmla="*/ 874 h 2012"/>
                        <a:gd name="T18" fmla="*/ 3 w 2037"/>
                        <a:gd name="T19" fmla="*/ 943 h 2012"/>
                        <a:gd name="T20" fmla="*/ 6 w 2037"/>
                        <a:gd name="T21" fmla="*/ 1022 h 2012"/>
                        <a:gd name="T22" fmla="*/ 8 w 2037"/>
                        <a:gd name="T23" fmla="*/ 1087 h 2012"/>
                        <a:gd name="T24" fmla="*/ 17 w 2037"/>
                        <a:gd name="T25" fmla="*/ 1132 h 2012"/>
                        <a:gd name="T26" fmla="*/ 42 w 2037"/>
                        <a:gd name="T27" fmla="*/ 1198 h 2012"/>
                        <a:gd name="T28" fmla="*/ 104 w 2037"/>
                        <a:gd name="T29" fmla="*/ 1267 h 2012"/>
                        <a:gd name="T30" fmla="*/ 126 w 2037"/>
                        <a:gd name="T31" fmla="*/ 1298 h 2012"/>
                        <a:gd name="T32" fmla="*/ 140 w 2037"/>
                        <a:gd name="T33" fmla="*/ 1348 h 2012"/>
                        <a:gd name="T34" fmla="*/ 165 w 2037"/>
                        <a:gd name="T35" fmla="*/ 1401 h 2012"/>
                        <a:gd name="T36" fmla="*/ 199 w 2037"/>
                        <a:gd name="T37" fmla="*/ 1556 h 2012"/>
                        <a:gd name="T38" fmla="*/ 230 w 2037"/>
                        <a:gd name="T39" fmla="*/ 1656 h 2012"/>
                        <a:gd name="T40" fmla="*/ 319 w 2037"/>
                        <a:gd name="T41" fmla="*/ 1738 h 2012"/>
                        <a:gd name="T42" fmla="*/ 426 w 2037"/>
                        <a:gd name="T43" fmla="*/ 1762 h 2012"/>
                        <a:gd name="T44" fmla="*/ 692 w 2037"/>
                        <a:gd name="T45" fmla="*/ 1941 h 2012"/>
                        <a:gd name="T46" fmla="*/ 894 w 2037"/>
                        <a:gd name="T47" fmla="*/ 1999 h 2012"/>
                        <a:gd name="T48" fmla="*/ 1079 w 2037"/>
                        <a:gd name="T49" fmla="*/ 2004 h 2012"/>
                        <a:gd name="T50" fmla="*/ 1236 w 2037"/>
                        <a:gd name="T51" fmla="*/ 2009 h 2012"/>
                        <a:gd name="T52" fmla="*/ 1373 w 2037"/>
                        <a:gd name="T53" fmla="*/ 2012 h 2012"/>
                        <a:gd name="T54" fmla="*/ 1460 w 2037"/>
                        <a:gd name="T55" fmla="*/ 1991 h 2012"/>
                        <a:gd name="T56" fmla="*/ 1597 w 2037"/>
                        <a:gd name="T57" fmla="*/ 1914 h 2012"/>
                        <a:gd name="T58" fmla="*/ 1645 w 2037"/>
                        <a:gd name="T59" fmla="*/ 1820 h 2012"/>
                        <a:gd name="T60" fmla="*/ 1689 w 2037"/>
                        <a:gd name="T61" fmla="*/ 1727 h 2012"/>
                        <a:gd name="T62" fmla="*/ 1754 w 2037"/>
                        <a:gd name="T63" fmla="*/ 1662 h 2012"/>
                        <a:gd name="T64" fmla="*/ 1821 w 2037"/>
                        <a:gd name="T65" fmla="*/ 1588 h 2012"/>
                        <a:gd name="T66" fmla="*/ 1891 w 2037"/>
                        <a:gd name="T67" fmla="*/ 1506 h 2012"/>
                        <a:gd name="T68" fmla="*/ 1922 w 2037"/>
                        <a:gd name="T69" fmla="*/ 1248 h 2012"/>
                        <a:gd name="T70" fmla="*/ 1936 w 2037"/>
                        <a:gd name="T71" fmla="*/ 1119 h 2012"/>
                        <a:gd name="T72" fmla="*/ 2000 w 2037"/>
                        <a:gd name="T73" fmla="*/ 1003 h 2012"/>
                        <a:gd name="T74" fmla="*/ 2026 w 2037"/>
                        <a:gd name="T75" fmla="*/ 924 h 2012"/>
                        <a:gd name="T76" fmla="*/ 2037 w 2037"/>
                        <a:gd name="T77" fmla="*/ 856 h 2012"/>
                        <a:gd name="T78" fmla="*/ 2028 w 2037"/>
                        <a:gd name="T79" fmla="*/ 766 h 2012"/>
                        <a:gd name="T80" fmla="*/ 2017 w 2037"/>
                        <a:gd name="T81" fmla="*/ 642 h 2012"/>
                        <a:gd name="T82" fmla="*/ 1956 w 2037"/>
                        <a:gd name="T83" fmla="*/ 569 h 2012"/>
                        <a:gd name="T84" fmla="*/ 1877 w 2037"/>
                        <a:gd name="T85" fmla="*/ 453 h 2012"/>
                        <a:gd name="T86" fmla="*/ 1827 w 2037"/>
                        <a:gd name="T87" fmla="*/ 366 h 2012"/>
                        <a:gd name="T88" fmla="*/ 1768 w 2037"/>
                        <a:gd name="T89" fmla="*/ 300 h 2012"/>
                        <a:gd name="T90" fmla="*/ 1712 w 2037"/>
                        <a:gd name="T91" fmla="*/ 263 h 2012"/>
                        <a:gd name="T92" fmla="*/ 1645 w 2037"/>
                        <a:gd name="T93" fmla="*/ 247 h 2012"/>
                        <a:gd name="T94" fmla="*/ 1577 w 2037"/>
                        <a:gd name="T95" fmla="*/ 213 h 2012"/>
                        <a:gd name="T96" fmla="*/ 1493 w 2037"/>
                        <a:gd name="T97" fmla="*/ 137 h 2012"/>
                        <a:gd name="T98" fmla="*/ 1384 w 2037"/>
                        <a:gd name="T99" fmla="*/ 81 h 2012"/>
                        <a:gd name="T100" fmla="*/ 1336 w 2037"/>
                        <a:gd name="T101" fmla="*/ 58 h 2012"/>
                        <a:gd name="T102" fmla="*/ 1107 w 2037"/>
                        <a:gd name="T103" fmla="*/ 42 h 2012"/>
                        <a:gd name="T104" fmla="*/ 1084 w 2037"/>
                        <a:gd name="T105" fmla="*/ 34 h 2012"/>
                        <a:gd name="T106" fmla="*/ 1098 w 2037"/>
                        <a:gd name="T107" fmla="*/ 39 h 2012"/>
                        <a:gd name="T108" fmla="*/ 1065 w 2037"/>
                        <a:gd name="T109" fmla="*/ 29 h 2012"/>
                        <a:gd name="T110" fmla="*/ 986 w 2037"/>
                        <a:gd name="T111" fmla="*/ 5 h 2012"/>
                        <a:gd name="T112" fmla="*/ 894 w 2037"/>
                        <a:gd name="T113" fmla="*/ 5 h 2012"/>
                        <a:gd name="T114" fmla="*/ 782 w 2037"/>
                        <a:gd name="T115" fmla="*/ 23 h 2012"/>
                        <a:gd name="T116" fmla="*/ 770 w 2037"/>
                        <a:gd name="T117" fmla="*/ 58 h 2012"/>
                        <a:gd name="T118" fmla="*/ 745 w 2037"/>
                        <a:gd name="T119" fmla="*/ 92 h 2012"/>
                        <a:gd name="T120" fmla="*/ 770 w 2037"/>
                        <a:gd name="T121" fmla="*/ 95 h 2012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0" t="0" r="r" b="b"/>
                      <a:pathLst>
                        <a:path w="2037" h="2012">
                          <a:moveTo>
                            <a:pt x="770" y="95"/>
                          </a:moveTo>
                          <a:lnTo>
                            <a:pt x="714" y="121"/>
                          </a:lnTo>
                          <a:lnTo>
                            <a:pt x="653" y="145"/>
                          </a:lnTo>
                          <a:lnTo>
                            <a:pt x="591" y="168"/>
                          </a:lnTo>
                          <a:lnTo>
                            <a:pt x="532" y="187"/>
                          </a:lnTo>
                          <a:lnTo>
                            <a:pt x="499" y="200"/>
                          </a:lnTo>
                          <a:lnTo>
                            <a:pt x="468" y="216"/>
                          </a:lnTo>
                          <a:lnTo>
                            <a:pt x="437" y="232"/>
                          </a:lnTo>
                          <a:lnTo>
                            <a:pt x="403" y="245"/>
                          </a:lnTo>
                          <a:lnTo>
                            <a:pt x="381" y="263"/>
                          </a:lnTo>
                          <a:lnTo>
                            <a:pt x="356" y="282"/>
                          </a:lnTo>
                          <a:lnTo>
                            <a:pt x="333" y="292"/>
                          </a:lnTo>
                          <a:lnTo>
                            <a:pt x="319" y="297"/>
                          </a:lnTo>
                          <a:lnTo>
                            <a:pt x="308" y="303"/>
                          </a:lnTo>
                          <a:lnTo>
                            <a:pt x="286" y="326"/>
                          </a:lnTo>
                          <a:lnTo>
                            <a:pt x="261" y="350"/>
                          </a:lnTo>
                          <a:lnTo>
                            <a:pt x="261" y="382"/>
                          </a:lnTo>
                          <a:lnTo>
                            <a:pt x="258" y="408"/>
                          </a:lnTo>
                          <a:lnTo>
                            <a:pt x="258" y="432"/>
                          </a:lnTo>
                          <a:lnTo>
                            <a:pt x="258" y="453"/>
                          </a:lnTo>
                          <a:lnTo>
                            <a:pt x="255" y="474"/>
                          </a:lnTo>
                          <a:lnTo>
                            <a:pt x="249" y="495"/>
                          </a:lnTo>
                          <a:lnTo>
                            <a:pt x="241" y="513"/>
                          </a:lnTo>
                          <a:lnTo>
                            <a:pt x="227" y="537"/>
                          </a:lnTo>
                          <a:lnTo>
                            <a:pt x="219" y="550"/>
                          </a:lnTo>
                          <a:lnTo>
                            <a:pt x="207" y="566"/>
                          </a:lnTo>
                          <a:lnTo>
                            <a:pt x="182" y="595"/>
                          </a:lnTo>
                          <a:lnTo>
                            <a:pt x="171" y="608"/>
                          </a:lnTo>
                          <a:lnTo>
                            <a:pt x="162" y="619"/>
                          </a:lnTo>
                          <a:lnTo>
                            <a:pt x="157" y="627"/>
                          </a:lnTo>
                          <a:lnTo>
                            <a:pt x="154" y="629"/>
                          </a:lnTo>
                          <a:lnTo>
                            <a:pt x="143" y="663"/>
                          </a:lnTo>
                          <a:lnTo>
                            <a:pt x="132" y="695"/>
                          </a:lnTo>
                          <a:lnTo>
                            <a:pt x="101" y="758"/>
                          </a:lnTo>
                          <a:lnTo>
                            <a:pt x="64" y="816"/>
                          </a:lnTo>
                          <a:lnTo>
                            <a:pt x="25" y="874"/>
                          </a:lnTo>
                          <a:lnTo>
                            <a:pt x="22" y="882"/>
                          </a:lnTo>
                          <a:lnTo>
                            <a:pt x="20" y="893"/>
                          </a:lnTo>
                          <a:lnTo>
                            <a:pt x="11" y="916"/>
                          </a:lnTo>
                          <a:lnTo>
                            <a:pt x="3" y="943"/>
                          </a:lnTo>
                          <a:lnTo>
                            <a:pt x="3" y="953"/>
                          </a:lnTo>
                          <a:lnTo>
                            <a:pt x="0" y="958"/>
                          </a:lnTo>
                          <a:lnTo>
                            <a:pt x="3" y="993"/>
                          </a:lnTo>
                          <a:lnTo>
                            <a:pt x="6" y="1022"/>
                          </a:lnTo>
                          <a:lnTo>
                            <a:pt x="6" y="1045"/>
                          </a:lnTo>
                          <a:lnTo>
                            <a:pt x="6" y="1064"/>
                          </a:lnTo>
                          <a:lnTo>
                            <a:pt x="6" y="1077"/>
                          </a:lnTo>
                          <a:lnTo>
                            <a:pt x="8" y="1087"/>
                          </a:lnTo>
                          <a:lnTo>
                            <a:pt x="8" y="1101"/>
                          </a:lnTo>
                          <a:lnTo>
                            <a:pt x="8" y="1111"/>
                          </a:lnTo>
                          <a:lnTo>
                            <a:pt x="14" y="1124"/>
                          </a:lnTo>
                          <a:lnTo>
                            <a:pt x="17" y="1132"/>
                          </a:lnTo>
                          <a:lnTo>
                            <a:pt x="22" y="1145"/>
                          </a:lnTo>
                          <a:lnTo>
                            <a:pt x="28" y="1161"/>
                          </a:lnTo>
                          <a:lnTo>
                            <a:pt x="36" y="1180"/>
                          </a:lnTo>
                          <a:lnTo>
                            <a:pt x="42" y="1198"/>
                          </a:lnTo>
                          <a:lnTo>
                            <a:pt x="48" y="1214"/>
                          </a:lnTo>
                          <a:lnTo>
                            <a:pt x="67" y="1235"/>
                          </a:lnTo>
                          <a:lnTo>
                            <a:pt x="92" y="1259"/>
                          </a:lnTo>
                          <a:lnTo>
                            <a:pt x="104" y="1267"/>
                          </a:lnTo>
                          <a:lnTo>
                            <a:pt x="112" y="1274"/>
                          </a:lnTo>
                          <a:lnTo>
                            <a:pt x="118" y="1280"/>
                          </a:lnTo>
                          <a:lnTo>
                            <a:pt x="120" y="1282"/>
                          </a:lnTo>
                          <a:lnTo>
                            <a:pt x="126" y="1298"/>
                          </a:lnTo>
                          <a:lnTo>
                            <a:pt x="129" y="1309"/>
                          </a:lnTo>
                          <a:lnTo>
                            <a:pt x="134" y="1327"/>
                          </a:lnTo>
                          <a:lnTo>
                            <a:pt x="137" y="1340"/>
                          </a:lnTo>
                          <a:lnTo>
                            <a:pt x="140" y="1348"/>
                          </a:lnTo>
                          <a:lnTo>
                            <a:pt x="143" y="1356"/>
                          </a:lnTo>
                          <a:lnTo>
                            <a:pt x="148" y="1367"/>
                          </a:lnTo>
                          <a:lnTo>
                            <a:pt x="154" y="1380"/>
                          </a:lnTo>
                          <a:lnTo>
                            <a:pt x="165" y="1401"/>
                          </a:lnTo>
                          <a:lnTo>
                            <a:pt x="179" y="1448"/>
                          </a:lnTo>
                          <a:lnTo>
                            <a:pt x="191" y="1493"/>
                          </a:lnTo>
                          <a:lnTo>
                            <a:pt x="196" y="1527"/>
                          </a:lnTo>
                          <a:lnTo>
                            <a:pt x="199" y="1556"/>
                          </a:lnTo>
                          <a:lnTo>
                            <a:pt x="202" y="1585"/>
                          </a:lnTo>
                          <a:lnTo>
                            <a:pt x="207" y="1609"/>
                          </a:lnTo>
                          <a:lnTo>
                            <a:pt x="216" y="1633"/>
                          </a:lnTo>
                          <a:lnTo>
                            <a:pt x="230" y="1656"/>
                          </a:lnTo>
                          <a:lnTo>
                            <a:pt x="247" y="1680"/>
                          </a:lnTo>
                          <a:lnTo>
                            <a:pt x="272" y="1704"/>
                          </a:lnTo>
                          <a:lnTo>
                            <a:pt x="297" y="1722"/>
                          </a:lnTo>
                          <a:lnTo>
                            <a:pt x="319" y="1738"/>
                          </a:lnTo>
                          <a:lnTo>
                            <a:pt x="345" y="1749"/>
                          </a:lnTo>
                          <a:lnTo>
                            <a:pt x="373" y="1754"/>
                          </a:lnTo>
                          <a:lnTo>
                            <a:pt x="401" y="1756"/>
                          </a:lnTo>
                          <a:lnTo>
                            <a:pt x="426" y="1762"/>
                          </a:lnTo>
                          <a:lnTo>
                            <a:pt x="501" y="1814"/>
                          </a:lnTo>
                          <a:lnTo>
                            <a:pt x="577" y="1867"/>
                          </a:lnTo>
                          <a:lnTo>
                            <a:pt x="653" y="1917"/>
                          </a:lnTo>
                          <a:lnTo>
                            <a:pt x="692" y="1941"/>
                          </a:lnTo>
                          <a:lnTo>
                            <a:pt x="734" y="1959"/>
                          </a:lnTo>
                          <a:lnTo>
                            <a:pt x="784" y="1978"/>
                          </a:lnTo>
                          <a:lnTo>
                            <a:pt x="838" y="1991"/>
                          </a:lnTo>
                          <a:lnTo>
                            <a:pt x="894" y="1999"/>
                          </a:lnTo>
                          <a:lnTo>
                            <a:pt x="947" y="2007"/>
                          </a:lnTo>
                          <a:lnTo>
                            <a:pt x="995" y="2007"/>
                          </a:lnTo>
                          <a:lnTo>
                            <a:pt x="1039" y="2004"/>
                          </a:lnTo>
                          <a:lnTo>
                            <a:pt x="1079" y="2004"/>
                          </a:lnTo>
                          <a:lnTo>
                            <a:pt x="1115" y="2004"/>
                          </a:lnTo>
                          <a:lnTo>
                            <a:pt x="1151" y="2007"/>
                          </a:lnTo>
                          <a:lnTo>
                            <a:pt x="1182" y="2007"/>
                          </a:lnTo>
                          <a:lnTo>
                            <a:pt x="1236" y="2009"/>
                          </a:lnTo>
                          <a:lnTo>
                            <a:pt x="1280" y="2009"/>
                          </a:lnTo>
                          <a:lnTo>
                            <a:pt x="1317" y="2012"/>
                          </a:lnTo>
                          <a:lnTo>
                            <a:pt x="1348" y="2012"/>
                          </a:lnTo>
                          <a:lnTo>
                            <a:pt x="1373" y="2012"/>
                          </a:lnTo>
                          <a:lnTo>
                            <a:pt x="1395" y="2012"/>
                          </a:lnTo>
                          <a:lnTo>
                            <a:pt x="1418" y="2007"/>
                          </a:lnTo>
                          <a:lnTo>
                            <a:pt x="1437" y="2001"/>
                          </a:lnTo>
                          <a:lnTo>
                            <a:pt x="1460" y="1991"/>
                          </a:lnTo>
                          <a:lnTo>
                            <a:pt x="1485" y="1978"/>
                          </a:lnTo>
                          <a:lnTo>
                            <a:pt x="1516" y="1962"/>
                          </a:lnTo>
                          <a:lnTo>
                            <a:pt x="1552" y="1941"/>
                          </a:lnTo>
                          <a:lnTo>
                            <a:pt x="1597" y="1914"/>
                          </a:lnTo>
                          <a:lnTo>
                            <a:pt x="1605" y="1896"/>
                          </a:lnTo>
                          <a:lnTo>
                            <a:pt x="1614" y="1878"/>
                          </a:lnTo>
                          <a:lnTo>
                            <a:pt x="1628" y="1849"/>
                          </a:lnTo>
                          <a:lnTo>
                            <a:pt x="1645" y="1820"/>
                          </a:lnTo>
                          <a:lnTo>
                            <a:pt x="1656" y="1804"/>
                          </a:lnTo>
                          <a:lnTo>
                            <a:pt x="1667" y="1785"/>
                          </a:lnTo>
                          <a:lnTo>
                            <a:pt x="1678" y="1754"/>
                          </a:lnTo>
                          <a:lnTo>
                            <a:pt x="1689" y="1727"/>
                          </a:lnTo>
                          <a:lnTo>
                            <a:pt x="1703" y="1709"/>
                          </a:lnTo>
                          <a:lnTo>
                            <a:pt x="1717" y="1693"/>
                          </a:lnTo>
                          <a:lnTo>
                            <a:pt x="1734" y="1677"/>
                          </a:lnTo>
                          <a:lnTo>
                            <a:pt x="1754" y="1662"/>
                          </a:lnTo>
                          <a:lnTo>
                            <a:pt x="1773" y="1646"/>
                          </a:lnTo>
                          <a:lnTo>
                            <a:pt x="1799" y="1622"/>
                          </a:lnTo>
                          <a:lnTo>
                            <a:pt x="1810" y="1606"/>
                          </a:lnTo>
                          <a:lnTo>
                            <a:pt x="1821" y="1588"/>
                          </a:lnTo>
                          <a:lnTo>
                            <a:pt x="1841" y="1569"/>
                          </a:lnTo>
                          <a:lnTo>
                            <a:pt x="1858" y="1551"/>
                          </a:lnTo>
                          <a:lnTo>
                            <a:pt x="1874" y="1530"/>
                          </a:lnTo>
                          <a:lnTo>
                            <a:pt x="1891" y="1506"/>
                          </a:lnTo>
                          <a:lnTo>
                            <a:pt x="1902" y="1461"/>
                          </a:lnTo>
                          <a:lnTo>
                            <a:pt x="1911" y="1419"/>
                          </a:lnTo>
                          <a:lnTo>
                            <a:pt x="1919" y="1335"/>
                          </a:lnTo>
                          <a:lnTo>
                            <a:pt x="1922" y="1248"/>
                          </a:lnTo>
                          <a:lnTo>
                            <a:pt x="1925" y="1203"/>
                          </a:lnTo>
                          <a:lnTo>
                            <a:pt x="1928" y="1156"/>
                          </a:lnTo>
                          <a:lnTo>
                            <a:pt x="1930" y="1140"/>
                          </a:lnTo>
                          <a:lnTo>
                            <a:pt x="1936" y="1119"/>
                          </a:lnTo>
                          <a:lnTo>
                            <a:pt x="1956" y="1077"/>
                          </a:lnTo>
                          <a:lnTo>
                            <a:pt x="1978" y="1035"/>
                          </a:lnTo>
                          <a:lnTo>
                            <a:pt x="1989" y="1019"/>
                          </a:lnTo>
                          <a:lnTo>
                            <a:pt x="2000" y="1003"/>
                          </a:lnTo>
                          <a:lnTo>
                            <a:pt x="2009" y="977"/>
                          </a:lnTo>
                          <a:lnTo>
                            <a:pt x="2017" y="956"/>
                          </a:lnTo>
                          <a:lnTo>
                            <a:pt x="2023" y="940"/>
                          </a:lnTo>
                          <a:lnTo>
                            <a:pt x="2026" y="924"/>
                          </a:lnTo>
                          <a:lnTo>
                            <a:pt x="2034" y="900"/>
                          </a:lnTo>
                          <a:lnTo>
                            <a:pt x="2037" y="879"/>
                          </a:lnTo>
                          <a:lnTo>
                            <a:pt x="2037" y="869"/>
                          </a:lnTo>
                          <a:lnTo>
                            <a:pt x="2037" y="856"/>
                          </a:lnTo>
                          <a:lnTo>
                            <a:pt x="2037" y="837"/>
                          </a:lnTo>
                          <a:lnTo>
                            <a:pt x="2034" y="819"/>
                          </a:lnTo>
                          <a:lnTo>
                            <a:pt x="2031" y="795"/>
                          </a:lnTo>
                          <a:lnTo>
                            <a:pt x="2028" y="766"/>
                          </a:lnTo>
                          <a:lnTo>
                            <a:pt x="2026" y="732"/>
                          </a:lnTo>
                          <a:lnTo>
                            <a:pt x="2023" y="690"/>
                          </a:lnTo>
                          <a:lnTo>
                            <a:pt x="2020" y="658"/>
                          </a:lnTo>
                          <a:lnTo>
                            <a:pt x="2017" y="642"/>
                          </a:lnTo>
                          <a:lnTo>
                            <a:pt x="2012" y="629"/>
                          </a:lnTo>
                          <a:lnTo>
                            <a:pt x="1995" y="608"/>
                          </a:lnTo>
                          <a:lnTo>
                            <a:pt x="1975" y="590"/>
                          </a:lnTo>
                          <a:lnTo>
                            <a:pt x="1956" y="569"/>
                          </a:lnTo>
                          <a:lnTo>
                            <a:pt x="1939" y="548"/>
                          </a:lnTo>
                          <a:lnTo>
                            <a:pt x="1919" y="516"/>
                          </a:lnTo>
                          <a:lnTo>
                            <a:pt x="1897" y="484"/>
                          </a:lnTo>
                          <a:lnTo>
                            <a:pt x="1877" y="453"/>
                          </a:lnTo>
                          <a:lnTo>
                            <a:pt x="1858" y="421"/>
                          </a:lnTo>
                          <a:lnTo>
                            <a:pt x="1846" y="397"/>
                          </a:lnTo>
                          <a:lnTo>
                            <a:pt x="1832" y="374"/>
                          </a:lnTo>
                          <a:lnTo>
                            <a:pt x="1827" y="366"/>
                          </a:lnTo>
                          <a:lnTo>
                            <a:pt x="1816" y="353"/>
                          </a:lnTo>
                          <a:lnTo>
                            <a:pt x="1802" y="337"/>
                          </a:lnTo>
                          <a:lnTo>
                            <a:pt x="1785" y="318"/>
                          </a:lnTo>
                          <a:lnTo>
                            <a:pt x="1768" y="300"/>
                          </a:lnTo>
                          <a:lnTo>
                            <a:pt x="1751" y="287"/>
                          </a:lnTo>
                          <a:lnTo>
                            <a:pt x="1737" y="274"/>
                          </a:lnTo>
                          <a:lnTo>
                            <a:pt x="1726" y="268"/>
                          </a:lnTo>
                          <a:lnTo>
                            <a:pt x="1712" y="263"/>
                          </a:lnTo>
                          <a:lnTo>
                            <a:pt x="1698" y="261"/>
                          </a:lnTo>
                          <a:lnTo>
                            <a:pt x="1667" y="253"/>
                          </a:lnTo>
                          <a:lnTo>
                            <a:pt x="1656" y="250"/>
                          </a:lnTo>
                          <a:lnTo>
                            <a:pt x="1645" y="247"/>
                          </a:lnTo>
                          <a:lnTo>
                            <a:pt x="1636" y="245"/>
                          </a:lnTo>
                          <a:lnTo>
                            <a:pt x="1633" y="245"/>
                          </a:lnTo>
                          <a:lnTo>
                            <a:pt x="1605" y="229"/>
                          </a:lnTo>
                          <a:lnTo>
                            <a:pt x="1577" y="213"/>
                          </a:lnTo>
                          <a:lnTo>
                            <a:pt x="1549" y="195"/>
                          </a:lnTo>
                          <a:lnTo>
                            <a:pt x="1527" y="176"/>
                          </a:lnTo>
                          <a:lnTo>
                            <a:pt x="1510" y="158"/>
                          </a:lnTo>
                          <a:lnTo>
                            <a:pt x="1493" y="137"/>
                          </a:lnTo>
                          <a:lnTo>
                            <a:pt x="1477" y="118"/>
                          </a:lnTo>
                          <a:lnTo>
                            <a:pt x="1454" y="105"/>
                          </a:lnTo>
                          <a:lnTo>
                            <a:pt x="1420" y="95"/>
                          </a:lnTo>
                          <a:lnTo>
                            <a:pt x="1384" y="81"/>
                          </a:lnTo>
                          <a:lnTo>
                            <a:pt x="1373" y="76"/>
                          </a:lnTo>
                          <a:lnTo>
                            <a:pt x="1362" y="68"/>
                          </a:lnTo>
                          <a:lnTo>
                            <a:pt x="1348" y="63"/>
                          </a:lnTo>
                          <a:lnTo>
                            <a:pt x="1336" y="58"/>
                          </a:lnTo>
                          <a:lnTo>
                            <a:pt x="1283" y="52"/>
                          </a:lnTo>
                          <a:lnTo>
                            <a:pt x="1230" y="50"/>
                          </a:lnTo>
                          <a:lnTo>
                            <a:pt x="1123" y="47"/>
                          </a:lnTo>
                          <a:lnTo>
                            <a:pt x="1107" y="42"/>
                          </a:lnTo>
                          <a:lnTo>
                            <a:pt x="1095" y="39"/>
                          </a:lnTo>
                          <a:lnTo>
                            <a:pt x="1090" y="37"/>
                          </a:lnTo>
                          <a:lnTo>
                            <a:pt x="1084" y="34"/>
                          </a:lnTo>
                          <a:lnTo>
                            <a:pt x="1087" y="34"/>
                          </a:lnTo>
                          <a:lnTo>
                            <a:pt x="1093" y="37"/>
                          </a:lnTo>
                          <a:lnTo>
                            <a:pt x="1098" y="39"/>
                          </a:lnTo>
                          <a:lnTo>
                            <a:pt x="1095" y="39"/>
                          </a:lnTo>
                          <a:lnTo>
                            <a:pt x="1090" y="37"/>
                          </a:lnTo>
                          <a:lnTo>
                            <a:pt x="1079" y="34"/>
                          </a:lnTo>
                          <a:lnTo>
                            <a:pt x="1065" y="29"/>
                          </a:lnTo>
                          <a:lnTo>
                            <a:pt x="1042" y="23"/>
                          </a:lnTo>
                          <a:lnTo>
                            <a:pt x="1020" y="16"/>
                          </a:lnTo>
                          <a:lnTo>
                            <a:pt x="997" y="8"/>
                          </a:lnTo>
                          <a:lnTo>
                            <a:pt x="986" y="5"/>
                          </a:lnTo>
                          <a:lnTo>
                            <a:pt x="978" y="2"/>
                          </a:lnTo>
                          <a:lnTo>
                            <a:pt x="972" y="0"/>
                          </a:lnTo>
                          <a:lnTo>
                            <a:pt x="969" y="0"/>
                          </a:lnTo>
                          <a:lnTo>
                            <a:pt x="894" y="5"/>
                          </a:lnTo>
                          <a:lnTo>
                            <a:pt x="855" y="8"/>
                          </a:lnTo>
                          <a:lnTo>
                            <a:pt x="815" y="13"/>
                          </a:lnTo>
                          <a:lnTo>
                            <a:pt x="798" y="16"/>
                          </a:lnTo>
                          <a:lnTo>
                            <a:pt x="782" y="23"/>
                          </a:lnTo>
                          <a:lnTo>
                            <a:pt x="776" y="31"/>
                          </a:lnTo>
                          <a:lnTo>
                            <a:pt x="776" y="39"/>
                          </a:lnTo>
                          <a:lnTo>
                            <a:pt x="773" y="50"/>
                          </a:lnTo>
                          <a:lnTo>
                            <a:pt x="770" y="58"/>
                          </a:lnTo>
                          <a:lnTo>
                            <a:pt x="762" y="71"/>
                          </a:lnTo>
                          <a:lnTo>
                            <a:pt x="756" y="81"/>
                          </a:lnTo>
                          <a:lnTo>
                            <a:pt x="751" y="87"/>
                          </a:lnTo>
                          <a:lnTo>
                            <a:pt x="745" y="92"/>
                          </a:lnTo>
                          <a:lnTo>
                            <a:pt x="745" y="95"/>
                          </a:lnTo>
                          <a:lnTo>
                            <a:pt x="751" y="95"/>
                          </a:lnTo>
                          <a:lnTo>
                            <a:pt x="756" y="95"/>
                          </a:lnTo>
                          <a:lnTo>
                            <a:pt x="770" y="95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91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13" y="1244"/>
                      <a:ext cx="2037" cy="2012"/>
                    </a:xfrm>
                    <a:custGeom>
                      <a:avLst/>
                      <a:gdLst>
                        <a:gd name="T0" fmla="*/ 591 w 2037"/>
                        <a:gd name="T1" fmla="*/ 168 h 2012"/>
                        <a:gd name="T2" fmla="*/ 437 w 2037"/>
                        <a:gd name="T3" fmla="*/ 232 h 2012"/>
                        <a:gd name="T4" fmla="*/ 333 w 2037"/>
                        <a:gd name="T5" fmla="*/ 292 h 2012"/>
                        <a:gd name="T6" fmla="*/ 261 w 2037"/>
                        <a:gd name="T7" fmla="*/ 350 h 2012"/>
                        <a:gd name="T8" fmla="*/ 258 w 2037"/>
                        <a:gd name="T9" fmla="*/ 453 h 2012"/>
                        <a:gd name="T10" fmla="*/ 227 w 2037"/>
                        <a:gd name="T11" fmla="*/ 537 h 2012"/>
                        <a:gd name="T12" fmla="*/ 171 w 2037"/>
                        <a:gd name="T13" fmla="*/ 608 h 2012"/>
                        <a:gd name="T14" fmla="*/ 143 w 2037"/>
                        <a:gd name="T15" fmla="*/ 663 h 2012"/>
                        <a:gd name="T16" fmla="*/ 25 w 2037"/>
                        <a:gd name="T17" fmla="*/ 874 h 2012"/>
                        <a:gd name="T18" fmla="*/ 3 w 2037"/>
                        <a:gd name="T19" fmla="*/ 943 h 2012"/>
                        <a:gd name="T20" fmla="*/ 6 w 2037"/>
                        <a:gd name="T21" fmla="*/ 1022 h 2012"/>
                        <a:gd name="T22" fmla="*/ 8 w 2037"/>
                        <a:gd name="T23" fmla="*/ 1087 h 2012"/>
                        <a:gd name="T24" fmla="*/ 17 w 2037"/>
                        <a:gd name="T25" fmla="*/ 1132 h 2012"/>
                        <a:gd name="T26" fmla="*/ 42 w 2037"/>
                        <a:gd name="T27" fmla="*/ 1198 h 2012"/>
                        <a:gd name="T28" fmla="*/ 104 w 2037"/>
                        <a:gd name="T29" fmla="*/ 1267 h 2012"/>
                        <a:gd name="T30" fmla="*/ 126 w 2037"/>
                        <a:gd name="T31" fmla="*/ 1298 h 2012"/>
                        <a:gd name="T32" fmla="*/ 140 w 2037"/>
                        <a:gd name="T33" fmla="*/ 1348 h 2012"/>
                        <a:gd name="T34" fmla="*/ 165 w 2037"/>
                        <a:gd name="T35" fmla="*/ 1401 h 2012"/>
                        <a:gd name="T36" fmla="*/ 199 w 2037"/>
                        <a:gd name="T37" fmla="*/ 1556 h 2012"/>
                        <a:gd name="T38" fmla="*/ 230 w 2037"/>
                        <a:gd name="T39" fmla="*/ 1656 h 2012"/>
                        <a:gd name="T40" fmla="*/ 319 w 2037"/>
                        <a:gd name="T41" fmla="*/ 1738 h 2012"/>
                        <a:gd name="T42" fmla="*/ 426 w 2037"/>
                        <a:gd name="T43" fmla="*/ 1762 h 2012"/>
                        <a:gd name="T44" fmla="*/ 692 w 2037"/>
                        <a:gd name="T45" fmla="*/ 1941 h 2012"/>
                        <a:gd name="T46" fmla="*/ 894 w 2037"/>
                        <a:gd name="T47" fmla="*/ 1999 h 2012"/>
                        <a:gd name="T48" fmla="*/ 1079 w 2037"/>
                        <a:gd name="T49" fmla="*/ 2004 h 2012"/>
                        <a:gd name="T50" fmla="*/ 1236 w 2037"/>
                        <a:gd name="T51" fmla="*/ 2009 h 2012"/>
                        <a:gd name="T52" fmla="*/ 1373 w 2037"/>
                        <a:gd name="T53" fmla="*/ 2012 h 2012"/>
                        <a:gd name="T54" fmla="*/ 1460 w 2037"/>
                        <a:gd name="T55" fmla="*/ 1991 h 2012"/>
                        <a:gd name="T56" fmla="*/ 1597 w 2037"/>
                        <a:gd name="T57" fmla="*/ 1914 h 2012"/>
                        <a:gd name="T58" fmla="*/ 1645 w 2037"/>
                        <a:gd name="T59" fmla="*/ 1820 h 2012"/>
                        <a:gd name="T60" fmla="*/ 1689 w 2037"/>
                        <a:gd name="T61" fmla="*/ 1727 h 2012"/>
                        <a:gd name="T62" fmla="*/ 1754 w 2037"/>
                        <a:gd name="T63" fmla="*/ 1662 h 2012"/>
                        <a:gd name="T64" fmla="*/ 1821 w 2037"/>
                        <a:gd name="T65" fmla="*/ 1588 h 2012"/>
                        <a:gd name="T66" fmla="*/ 1891 w 2037"/>
                        <a:gd name="T67" fmla="*/ 1506 h 2012"/>
                        <a:gd name="T68" fmla="*/ 1922 w 2037"/>
                        <a:gd name="T69" fmla="*/ 1248 h 2012"/>
                        <a:gd name="T70" fmla="*/ 1936 w 2037"/>
                        <a:gd name="T71" fmla="*/ 1119 h 2012"/>
                        <a:gd name="T72" fmla="*/ 2000 w 2037"/>
                        <a:gd name="T73" fmla="*/ 1003 h 2012"/>
                        <a:gd name="T74" fmla="*/ 2026 w 2037"/>
                        <a:gd name="T75" fmla="*/ 924 h 2012"/>
                        <a:gd name="T76" fmla="*/ 2037 w 2037"/>
                        <a:gd name="T77" fmla="*/ 856 h 2012"/>
                        <a:gd name="T78" fmla="*/ 2028 w 2037"/>
                        <a:gd name="T79" fmla="*/ 766 h 2012"/>
                        <a:gd name="T80" fmla="*/ 2017 w 2037"/>
                        <a:gd name="T81" fmla="*/ 642 h 2012"/>
                        <a:gd name="T82" fmla="*/ 1956 w 2037"/>
                        <a:gd name="T83" fmla="*/ 569 h 2012"/>
                        <a:gd name="T84" fmla="*/ 1877 w 2037"/>
                        <a:gd name="T85" fmla="*/ 453 h 2012"/>
                        <a:gd name="T86" fmla="*/ 1827 w 2037"/>
                        <a:gd name="T87" fmla="*/ 366 h 2012"/>
                        <a:gd name="T88" fmla="*/ 1768 w 2037"/>
                        <a:gd name="T89" fmla="*/ 300 h 2012"/>
                        <a:gd name="T90" fmla="*/ 1712 w 2037"/>
                        <a:gd name="T91" fmla="*/ 263 h 2012"/>
                        <a:gd name="T92" fmla="*/ 1645 w 2037"/>
                        <a:gd name="T93" fmla="*/ 247 h 2012"/>
                        <a:gd name="T94" fmla="*/ 1577 w 2037"/>
                        <a:gd name="T95" fmla="*/ 213 h 2012"/>
                        <a:gd name="T96" fmla="*/ 1493 w 2037"/>
                        <a:gd name="T97" fmla="*/ 137 h 2012"/>
                        <a:gd name="T98" fmla="*/ 1384 w 2037"/>
                        <a:gd name="T99" fmla="*/ 81 h 2012"/>
                        <a:gd name="T100" fmla="*/ 1336 w 2037"/>
                        <a:gd name="T101" fmla="*/ 58 h 2012"/>
                        <a:gd name="T102" fmla="*/ 1107 w 2037"/>
                        <a:gd name="T103" fmla="*/ 42 h 2012"/>
                        <a:gd name="T104" fmla="*/ 1084 w 2037"/>
                        <a:gd name="T105" fmla="*/ 34 h 2012"/>
                        <a:gd name="T106" fmla="*/ 1098 w 2037"/>
                        <a:gd name="T107" fmla="*/ 39 h 2012"/>
                        <a:gd name="T108" fmla="*/ 1065 w 2037"/>
                        <a:gd name="T109" fmla="*/ 29 h 2012"/>
                        <a:gd name="T110" fmla="*/ 986 w 2037"/>
                        <a:gd name="T111" fmla="*/ 5 h 2012"/>
                        <a:gd name="T112" fmla="*/ 894 w 2037"/>
                        <a:gd name="T113" fmla="*/ 5 h 2012"/>
                        <a:gd name="T114" fmla="*/ 782 w 2037"/>
                        <a:gd name="T115" fmla="*/ 23 h 2012"/>
                        <a:gd name="T116" fmla="*/ 770 w 2037"/>
                        <a:gd name="T117" fmla="*/ 58 h 2012"/>
                        <a:gd name="T118" fmla="*/ 745 w 2037"/>
                        <a:gd name="T119" fmla="*/ 92 h 2012"/>
                        <a:gd name="T120" fmla="*/ 770 w 2037"/>
                        <a:gd name="T121" fmla="*/ 95 h 2012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0" t="0" r="r" b="b"/>
                      <a:pathLst>
                        <a:path w="2037" h="2012">
                          <a:moveTo>
                            <a:pt x="770" y="95"/>
                          </a:moveTo>
                          <a:lnTo>
                            <a:pt x="714" y="121"/>
                          </a:lnTo>
                          <a:lnTo>
                            <a:pt x="653" y="145"/>
                          </a:lnTo>
                          <a:lnTo>
                            <a:pt x="591" y="168"/>
                          </a:lnTo>
                          <a:lnTo>
                            <a:pt x="532" y="187"/>
                          </a:lnTo>
                          <a:lnTo>
                            <a:pt x="499" y="200"/>
                          </a:lnTo>
                          <a:lnTo>
                            <a:pt x="468" y="216"/>
                          </a:lnTo>
                          <a:lnTo>
                            <a:pt x="437" y="232"/>
                          </a:lnTo>
                          <a:lnTo>
                            <a:pt x="403" y="245"/>
                          </a:lnTo>
                          <a:lnTo>
                            <a:pt x="381" y="263"/>
                          </a:lnTo>
                          <a:lnTo>
                            <a:pt x="356" y="282"/>
                          </a:lnTo>
                          <a:lnTo>
                            <a:pt x="333" y="292"/>
                          </a:lnTo>
                          <a:lnTo>
                            <a:pt x="319" y="297"/>
                          </a:lnTo>
                          <a:lnTo>
                            <a:pt x="308" y="303"/>
                          </a:lnTo>
                          <a:lnTo>
                            <a:pt x="286" y="326"/>
                          </a:lnTo>
                          <a:lnTo>
                            <a:pt x="261" y="350"/>
                          </a:lnTo>
                          <a:lnTo>
                            <a:pt x="261" y="382"/>
                          </a:lnTo>
                          <a:lnTo>
                            <a:pt x="258" y="408"/>
                          </a:lnTo>
                          <a:lnTo>
                            <a:pt x="258" y="432"/>
                          </a:lnTo>
                          <a:lnTo>
                            <a:pt x="258" y="453"/>
                          </a:lnTo>
                          <a:lnTo>
                            <a:pt x="255" y="474"/>
                          </a:lnTo>
                          <a:lnTo>
                            <a:pt x="249" y="495"/>
                          </a:lnTo>
                          <a:lnTo>
                            <a:pt x="241" y="513"/>
                          </a:lnTo>
                          <a:lnTo>
                            <a:pt x="227" y="537"/>
                          </a:lnTo>
                          <a:lnTo>
                            <a:pt x="219" y="550"/>
                          </a:lnTo>
                          <a:lnTo>
                            <a:pt x="207" y="566"/>
                          </a:lnTo>
                          <a:lnTo>
                            <a:pt x="182" y="595"/>
                          </a:lnTo>
                          <a:lnTo>
                            <a:pt x="171" y="608"/>
                          </a:lnTo>
                          <a:lnTo>
                            <a:pt x="162" y="619"/>
                          </a:lnTo>
                          <a:lnTo>
                            <a:pt x="157" y="627"/>
                          </a:lnTo>
                          <a:lnTo>
                            <a:pt x="154" y="629"/>
                          </a:lnTo>
                          <a:lnTo>
                            <a:pt x="143" y="663"/>
                          </a:lnTo>
                          <a:lnTo>
                            <a:pt x="132" y="695"/>
                          </a:lnTo>
                          <a:lnTo>
                            <a:pt x="101" y="758"/>
                          </a:lnTo>
                          <a:lnTo>
                            <a:pt x="64" y="816"/>
                          </a:lnTo>
                          <a:lnTo>
                            <a:pt x="25" y="874"/>
                          </a:lnTo>
                          <a:lnTo>
                            <a:pt x="22" y="882"/>
                          </a:lnTo>
                          <a:lnTo>
                            <a:pt x="20" y="893"/>
                          </a:lnTo>
                          <a:lnTo>
                            <a:pt x="11" y="916"/>
                          </a:lnTo>
                          <a:lnTo>
                            <a:pt x="3" y="943"/>
                          </a:lnTo>
                          <a:lnTo>
                            <a:pt x="3" y="953"/>
                          </a:lnTo>
                          <a:lnTo>
                            <a:pt x="0" y="958"/>
                          </a:lnTo>
                          <a:lnTo>
                            <a:pt x="3" y="993"/>
                          </a:lnTo>
                          <a:lnTo>
                            <a:pt x="6" y="1022"/>
                          </a:lnTo>
                          <a:lnTo>
                            <a:pt x="6" y="1045"/>
                          </a:lnTo>
                          <a:lnTo>
                            <a:pt x="6" y="1064"/>
                          </a:lnTo>
                          <a:lnTo>
                            <a:pt x="6" y="1077"/>
                          </a:lnTo>
                          <a:lnTo>
                            <a:pt x="8" y="1087"/>
                          </a:lnTo>
                          <a:lnTo>
                            <a:pt x="8" y="1101"/>
                          </a:lnTo>
                          <a:lnTo>
                            <a:pt x="8" y="1111"/>
                          </a:lnTo>
                          <a:lnTo>
                            <a:pt x="14" y="1124"/>
                          </a:lnTo>
                          <a:lnTo>
                            <a:pt x="17" y="1132"/>
                          </a:lnTo>
                          <a:lnTo>
                            <a:pt x="22" y="1145"/>
                          </a:lnTo>
                          <a:lnTo>
                            <a:pt x="28" y="1161"/>
                          </a:lnTo>
                          <a:lnTo>
                            <a:pt x="36" y="1180"/>
                          </a:lnTo>
                          <a:lnTo>
                            <a:pt x="42" y="1198"/>
                          </a:lnTo>
                          <a:lnTo>
                            <a:pt x="48" y="1214"/>
                          </a:lnTo>
                          <a:lnTo>
                            <a:pt x="67" y="1235"/>
                          </a:lnTo>
                          <a:lnTo>
                            <a:pt x="92" y="1259"/>
                          </a:lnTo>
                          <a:lnTo>
                            <a:pt x="104" y="1267"/>
                          </a:lnTo>
                          <a:lnTo>
                            <a:pt x="112" y="1274"/>
                          </a:lnTo>
                          <a:lnTo>
                            <a:pt x="118" y="1280"/>
                          </a:lnTo>
                          <a:lnTo>
                            <a:pt x="120" y="1282"/>
                          </a:lnTo>
                          <a:lnTo>
                            <a:pt x="126" y="1298"/>
                          </a:lnTo>
                          <a:lnTo>
                            <a:pt x="129" y="1309"/>
                          </a:lnTo>
                          <a:lnTo>
                            <a:pt x="134" y="1327"/>
                          </a:lnTo>
                          <a:lnTo>
                            <a:pt x="137" y="1340"/>
                          </a:lnTo>
                          <a:lnTo>
                            <a:pt x="140" y="1348"/>
                          </a:lnTo>
                          <a:lnTo>
                            <a:pt x="143" y="1356"/>
                          </a:lnTo>
                          <a:lnTo>
                            <a:pt x="148" y="1367"/>
                          </a:lnTo>
                          <a:lnTo>
                            <a:pt x="154" y="1380"/>
                          </a:lnTo>
                          <a:lnTo>
                            <a:pt x="165" y="1401"/>
                          </a:lnTo>
                          <a:lnTo>
                            <a:pt x="179" y="1448"/>
                          </a:lnTo>
                          <a:lnTo>
                            <a:pt x="191" y="1493"/>
                          </a:lnTo>
                          <a:lnTo>
                            <a:pt x="196" y="1527"/>
                          </a:lnTo>
                          <a:lnTo>
                            <a:pt x="199" y="1556"/>
                          </a:lnTo>
                          <a:lnTo>
                            <a:pt x="202" y="1585"/>
                          </a:lnTo>
                          <a:lnTo>
                            <a:pt x="207" y="1609"/>
                          </a:lnTo>
                          <a:lnTo>
                            <a:pt x="216" y="1633"/>
                          </a:lnTo>
                          <a:lnTo>
                            <a:pt x="230" y="1656"/>
                          </a:lnTo>
                          <a:lnTo>
                            <a:pt x="247" y="1680"/>
                          </a:lnTo>
                          <a:lnTo>
                            <a:pt x="272" y="1704"/>
                          </a:lnTo>
                          <a:lnTo>
                            <a:pt x="297" y="1722"/>
                          </a:lnTo>
                          <a:lnTo>
                            <a:pt x="319" y="1738"/>
                          </a:lnTo>
                          <a:lnTo>
                            <a:pt x="345" y="1749"/>
                          </a:lnTo>
                          <a:lnTo>
                            <a:pt x="373" y="1754"/>
                          </a:lnTo>
                          <a:lnTo>
                            <a:pt x="401" y="1756"/>
                          </a:lnTo>
                          <a:lnTo>
                            <a:pt x="426" y="1762"/>
                          </a:lnTo>
                          <a:lnTo>
                            <a:pt x="501" y="1814"/>
                          </a:lnTo>
                          <a:lnTo>
                            <a:pt x="577" y="1867"/>
                          </a:lnTo>
                          <a:lnTo>
                            <a:pt x="653" y="1917"/>
                          </a:lnTo>
                          <a:lnTo>
                            <a:pt x="692" y="1941"/>
                          </a:lnTo>
                          <a:lnTo>
                            <a:pt x="734" y="1959"/>
                          </a:lnTo>
                          <a:lnTo>
                            <a:pt x="784" y="1978"/>
                          </a:lnTo>
                          <a:lnTo>
                            <a:pt x="838" y="1991"/>
                          </a:lnTo>
                          <a:lnTo>
                            <a:pt x="894" y="1999"/>
                          </a:lnTo>
                          <a:lnTo>
                            <a:pt x="947" y="2007"/>
                          </a:lnTo>
                          <a:lnTo>
                            <a:pt x="995" y="2007"/>
                          </a:lnTo>
                          <a:lnTo>
                            <a:pt x="1039" y="2004"/>
                          </a:lnTo>
                          <a:lnTo>
                            <a:pt x="1079" y="2004"/>
                          </a:lnTo>
                          <a:lnTo>
                            <a:pt x="1115" y="2004"/>
                          </a:lnTo>
                          <a:lnTo>
                            <a:pt x="1151" y="2007"/>
                          </a:lnTo>
                          <a:lnTo>
                            <a:pt x="1182" y="2007"/>
                          </a:lnTo>
                          <a:lnTo>
                            <a:pt x="1236" y="2009"/>
                          </a:lnTo>
                          <a:lnTo>
                            <a:pt x="1280" y="2009"/>
                          </a:lnTo>
                          <a:lnTo>
                            <a:pt x="1317" y="2012"/>
                          </a:lnTo>
                          <a:lnTo>
                            <a:pt x="1348" y="2012"/>
                          </a:lnTo>
                          <a:lnTo>
                            <a:pt x="1373" y="2012"/>
                          </a:lnTo>
                          <a:lnTo>
                            <a:pt x="1395" y="2012"/>
                          </a:lnTo>
                          <a:lnTo>
                            <a:pt x="1418" y="2007"/>
                          </a:lnTo>
                          <a:lnTo>
                            <a:pt x="1437" y="2001"/>
                          </a:lnTo>
                          <a:lnTo>
                            <a:pt x="1460" y="1991"/>
                          </a:lnTo>
                          <a:lnTo>
                            <a:pt x="1485" y="1978"/>
                          </a:lnTo>
                          <a:lnTo>
                            <a:pt x="1516" y="1962"/>
                          </a:lnTo>
                          <a:lnTo>
                            <a:pt x="1552" y="1941"/>
                          </a:lnTo>
                          <a:lnTo>
                            <a:pt x="1597" y="1914"/>
                          </a:lnTo>
                          <a:lnTo>
                            <a:pt x="1605" y="1896"/>
                          </a:lnTo>
                          <a:lnTo>
                            <a:pt x="1614" y="1878"/>
                          </a:lnTo>
                          <a:lnTo>
                            <a:pt x="1628" y="1849"/>
                          </a:lnTo>
                          <a:lnTo>
                            <a:pt x="1645" y="1820"/>
                          </a:lnTo>
                          <a:lnTo>
                            <a:pt x="1656" y="1804"/>
                          </a:lnTo>
                          <a:lnTo>
                            <a:pt x="1667" y="1785"/>
                          </a:lnTo>
                          <a:lnTo>
                            <a:pt x="1678" y="1754"/>
                          </a:lnTo>
                          <a:lnTo>
                            <a:pt x="1689" y="1727"/>
                          </a:lnTo>
                          <a:lnTo>
                            <a:pt x="1703" y="1709"/>
                          </a:lnTo>
                          <a:lnTo>
                            <a:pt x="1717" y="1693"/>
                          </a:lnTo>
                          <a:lnTo>
                            <a:pt x="1734" y="1677"/>
                          </a:lnTo>
                          <a:lnTo>
                            <a:pt x="1754" y="1662"/>
                          </a:lnTo>
                          <a:lnTo>
                            <a:pt x="1773" y="1646"/>
                          </a:lnTo>
                          <a:lnTo>
                            <a:pt x="1799" y="1622"/>
                          </a:lnTo>
                          <a:lnTo>
                            <a:pt x="1810" y="1606"/>
                          </a:lnTo>
                          <a:lnTo>
                            <a:pt x="1821" y="1588"/>
                          </a:lnTo>
                          <a:lnTo>
                            <a:pt x="1841" y="1569"/>
                          </a:lnTo>
                          <a:lnTo>
                            <a:pt x="1858" y="1551"/>
                          </a:lnTo>
                          <a:lnTo>
                            <a:pt x="1874" y="1530"/>
                          </a:lnTo>
                          <a:lnTo>
                            <a:pt x="1891" y="1506"/>
                          </a:lnTo>
                          <a:lnTo>
                            <a:pt x="1902" y="1461"/>
                          </a:lnTo>
                          <a:lnTo>
                            <a:pt x="1911" y="1419"/>
                          </a:lnTo>
                          <a:lnTo>
                            <a:pt x="1919" y="1335"/>
                          </a:lnTo>
                          <a:lnTo>
                            <a:pt x="1922" y="1248"/>
                          </a:lnTo>
                          <a:lnTo>
                            <a:pt x="1925" y="1203"/>
                          </a:lnTo>
                          <a:lnTo>
                            <a:pt x="1928" y="1156"/>
                          </a:lnTo>
                          <a:lnTo>
                            <a:pt x="1930" y="1140"/>
                          </a:lnTo>
                          <a:lnTo>
                            <a:pt x="1936" y="1119"/>
                          </a:lnTo>
                          <a:lnTo>
                            <a:pt x="1956" y="1077"/>
                          </a:lnTo>
                          <a:lnTo>
                            <a:pt x="1978" y="1035"/>
                          </a:lnTo>
                          <a:lnTo>
                            <a:pt x="1989" y="1019"/>
                          </a:lnTo>
                          <a:lnTo>
                            <a:pt x="2000" y="1003"/>
                          </a:lnTo>
                          <a:lnTo>
                            <a:pt x="2009" y="977"/>
                          </a:lnTo>
                          <a:lnTo>
                            <a:pt x="2017" y="956"/>
                          </a:lnTo>
                          <a:lnTo>
                            <a:pt x="2023" y="940"/>
                          </a:lnTo>
                          <a:lnTo>
                            <a:pt x="2026" y="924"/>
                          </a:lnTo>
                          <a:lnTo>
                            <a:pt x="2034" y="900"/>
                          </a:lnTo>
                          <a:lnTo>
                            <a:pt x="2037" y="879"/>
                          </a:lnTo>
                          <a:lnTo>
                            <a:pt x="2037" y="869"/>
                          </a:lnTo>
                          <a:lnTo>
                            <a:pt x="2037" y="856"/>
                          </a:lnTo>
                          <a:lnTo>
                            <a:pt x="2037" y="837"/>
                          </a:lnTo>
                          <a:lnTo>
                            <a:pt x="2034" y="819"/>
                          </a:lnTo>
                          <a:lnTo>
                            <a:pt x="2031" y="795"/>
                          </a:lnTo>
                          <a:lnTo>
                            <a:pt x="2028" y="766"/>
                          </a:lnTo>
                          <a:lnTo>
                            <a:pt x="2026" y="732"/>
                          </a:lnTo>
                          <a:lnTo>
                            <a:pt x="2023" y="690"/>
                          </a:lnTo>
                          <a:lnTo>
                            <a:pt x="2020" y="658"/>
                          </a:lnTo>
                          <a:lnTo>
                            <a:pt x="2017" y="642"/>
                          </a:lnTo>
                          <a:lnTo>
                            <a:pt x="2012" y="629"/>
                          </a:lnTo>
                          <a:lnTo>
                            <a:pt x="1995" y="608"/>
                          </a:lnTo>
                          <a:lnTo>
                            <a:pt x="1975" y="590"/>
                          </a:lnTo>
                          <a:lnTo>
                            <a:pt x="1956" y="569"/>
                          </a:lnTo>
                          <a:lnTo>
                            <a:pt x="1939" y="548"/>
                          </a:lnTo>
                          <a:lnTo>
                            <a:pt x="1919" y="516"/>
                          </a:lnTo>
                          <a:lnTo>
                            <a:pt x="1897" y="484"/>
                          </a:lnTo>
                          <a:lnTo>
                            <a:pt x="1877" y="453"/>
                          </a:lnTo>
                          <a:lnTo>
                            <a:pt x="1858" y="421"/>
                          </a:lnTo>
                          <a:lnTo>
                            <a:pt x="1846" y="397"/>
                          </a:lnTo>
                          <a:lnTo>
                            <a:pt x="1832" y="374"/>
                          </a:lnTo>
                          <a:lnTo>
                            <a:pt x="1827" y="366"/>
                          </a:lnTo>
                          <a:lnTo>
                            <a:pt x="1816" y="353"/>
                          </a:lnTo>
                          <a:lnTo>
                            <a:pt x="1802" y="337"/>
                          </a:lnTo>
                          <a:lnTo>
                            <a:pt x="1785" y="318"/>
                          </a:lnTo>
                          <a:lnTo>
                            <a:pt x="1768" y="300"/>
                          </a:lnTo>
                          <a:lnTo>
                            <a:pt x="1751" y="287"/>
                          </a:lnTo>
                          <a:lnTo>
                            <a:pt x="1737" y="274"/>
                          </a:lnTo>
                          <a:lnTo>
                            <a:pt x="1726" y="268"/>
                          </a:lnTo>
                          <a:lnTo>
                            <a:pt x="1712" y="263"/>
                          </a:lnTo>
                          <a:lnTo>
                            <a:pt x="1698" y="261"/>
                          </a:lnTo>
                          <a:lnTo>
                            <a:pt x="1667" y="253"/>
                          </a:lnTo>
                          <a:lnTo>
                            <a:pt x="1656" y="250"/>
                          </a:lnTo>
                          <a:lnTo>
                            <a:pt x="1645" y="247"/>
                          </a:lnTo>
                          <a:lnTo>
                            <a:pt x="1636" y="245"/>
                          </a:lnTo>
                          <a:lnTo>
                            <a:pt x="1633" y="245"/>
                          </a:lnTo>
                          <a:lnTo>
                            <a:pt x="1605" y="229"/>
                          </a:lnTo>
                          <a:lnTo>
                            <a:pt x="1577" y="213"/>
                          </a:lnTo>
                          <a:lnTo>
                            <a:pt x="1549" y="195"/>
                          </a:lnTo>
                          <a:lnTo>
                            <a:pt x="1527" y="176"/>
                          </a:lnTo>
                          <a:lnTo>
                            <a:pt x="1510" y="158"/>
                          </a:lnTo>
                          <a:lnTo>
                            <a:pt x="1493" y="137"/>
                          </a:lnTo>
                          <a:lnTo>
                            <a:pt x="1477" y="118"/>
                          </a:lnTo>
                          <a:lnTo>
                            <a:pt x="1454" y="105"/>
                          </a:lnTo>
                          <a:lnTo>
                            <a:pt x="1420" y="95"/>
                          </a:lnTo>
                          <a:lnTo>
                            <a:pt x="1384" y="81"/>
                          </a:lnTo>
                          <a:lnTo>
                            <a:pt x="1373" y="76"/>
                          </a:lnTo>
                          <a:lnTo>
                            <a:pt x="1362" y="68"/>
                          </a:lnTo>
                          <a:lnTo>
                            <a:pt x="1348" y="63"/>
                          </a:lnTo>
                          <a:lnTo>
                            <a:pt x="1336" y="58"/>
                          </a:lnTo>
                          <a:lnTo>
                            <a:pt x="1283" y="52"/>
                          </a:lnTo>
                          <a:lnTo>
                            <a:pt x="1230" y="50"/>
                          </a:lnTo>
                          <a:lnTo>
                            <a:pt x="1123" y="47"/>
                          </a:lnTo>
                          <a:lnTo>
                            <a:pt x="1107" y="42"/>
                          </a:lnTo>
                          <a:lnTo>
                            <a:pt x="1095" y="39"/>
                          </a:lnTo>
                          <a:lnTo>
                            <a:pt x="1090" y="37"/>
                          </a:lnTo>
                          <a:lnTo>
                            <a:pt x="1084" y="34"/>
                          </a:lnTo>
                          <a:lnTo>
                            <a:pt x="1087" y="34"/>
                          </a:lnTo>
                          <a:lnTo>
                            <a:pt x="1093" y="37"/>
                          </a:lnTo>
                          <a:lnTo>
                            <a:pt x="1098" y="39"/>
                          </a:lnTo>
                          <a:lnTo>
                            <a:pt x="1095" y="39"/>
                          </a:lnTo>
                          <a:lnTo>
                            <a:pt x="1090" y="37"/>
                          </a:lnTo>
                          <a:lnTo>
                            <a:pt x="1079" y="34"/>
                          </a:lnTo>
                          <a:lnTo>
                            <a:pt x="1065" y="29"/>
                          </a:lnTo>
                          <a:lnTo>
                            <a:pt x="1042" y="23"/>
                          </a:lnTo>
                          <a:lnTo>
                            <a:pt x="1020" y="16"/>
                          </a:lnTo>
                          <a:lnTo>
                            <a:pt x="997" y="8"/>
                          </a:lnTo>
                          <a:lnTo>
                            <a:pt x="986" y="5"/>
                          </a:lnTo>
                          <a:lnTo>
                            <a:pt x="978" y="2"/>
                          </a:lnTo>
                          <a:lnTo>
                            <a:pt x="972" y="0"/>
                          </a:lnTo>
                          <a:lnTo>
                            <a:pt x="969" y="0"/>
                          </a:lnTo>
                          <a:lnTo>
                            <a:pt x="894" y="5"/>
                          </a:lnTo>
                          <a:lnTo>
                            <a:pt x="855" y="8"/>
                          </a:lnTo>
                          <a:lnTo>
                            <a:pt x="815" y="13"/>
                          </a:lnTo>
                          <a:lnTo>
                            <a:pt x="798" y="16"/>
                          </a:lnTo>
                          <a:lnTo>
                            <a:pt x="782" y="23"/>
                          </a:lnTo>
                          <a:lnTo>
                            <a:pt x="776" y="31"/>
                          </a:lnTo>
                          <a:lnTo>
                            <a:pt x="776" y="39"/>
                          </a:lnTo>
                          <a:lnTo>
                            <a:pt x="773" y="50"/>
                          </a:lnTo>
                          <a:lnTo>
                            <a:pt x="770" y="58"/>
                          </a:lnTo>
                          <a:lnTo>
                            <a:pt x="762" y="71"/>
                          </a:lnTo>
                          <a:lnTo>
                            <a:pt x="756" y="81"/>
                          </a:lnTo>
                          <a:lnTo>
                            <a:pt x="751" y="87"/>
                          </a:lnTo>
                          <a:lnTo>
                            <a:pt x="745" y="92"/>
                          </a:lnTo>
                          <a:lnTo>
                            <a:pt x="745" y="95"/>
                          </a:lnTo>
                          <a:lnTo>
                            <a:pt x="751" y="95"/>
                          </a:lnTo>
                          <a:lnTo>
                            <a:pt x="756" y="95"/>
                          </a:lnTo>
                          <a:lnTo>
                            <a:pt x="770" y="95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92" name="Picture 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3" y="1244"/>
                      <a:ext cx="2040" cy="20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88" name="Freeform 14"/>
                  <p:cNvSpPr>
                    <a:spLocks/>
                  </p:cNvSpPr>
                  <p:nvPr/>
                </p:nvSpPr>
                <p:spPr bwMode="auto">
                  <a:xfrm>
                    <a:off x="313" y="1244"/>
                    <a:ext cx="2037" cy="2012"/>
                  </a:xfrm>
                  <a:custGeom>
                    <a:avLst/>
                    <a:gdLst>
                      <a:gd name="T0" fmla="*/ 591 w 2037"/>
                      <a:gd name="T1" fmla="*/ 168 h 2012"/>
                      <a:gd name="T2" fmla="*/ 437 w 2037"/>
                      <a:gd name="T3" fmla="*/ 232 h 2012"/>
                      <a:gd name="T4" fmla="*/ 333 w 2037"/>
                      <a:gd name="T5" fmla="*/ 292 h 2012"/>
                      <a:gd name="T6" fmla="*/ 261 w 2037"/>
                      <a:gd name="T7" fmla="*/ 350 h 2012"/>
                      <a:gd name="T8" fmla="*/ 258 w 2037"/>
                      <a:gd name="T9" fmla="*/ 453 h 2012"/>
                      <a:gd name="T10" fmla="*/ 227 w 2037"/>
                      <a:gd name="T11" fmla="*/ 537 h 2012"/>
                      <a:gd name="T12" fmla="*/ 171 w 2037"/>
                      <a:gd name="T13" fmla="*/ 608 h 2012"/>
                      <a:gd name="T14" fmla="*/ 143 w 2037"/>
                      <a:gd name="T15" fmla="*/ 663 h 2012"/>
                      <a:gd name="T16" fmla="*/ 25 w 2037"/>
                      <a:gd name="T17" fmla="*/ 874 h 2012"/>
                      <a:gd name="T18" fmla="*/ 3 w 2037"/>
                      <a:gd name="T19" fmla="*/ 943 h 2012"/>
                      <a:gd name="T20" fmla="*/ 6 w 2037"/>
                      <a:gd name="T21" fmla="*/ 1022 h 2012"/>
                      <a:gd name="T22" fmla="*/ 8 w 2037"/>
                      <a:gd name="T23" fmla="*/ 1087 h 2012"/>
                      <a:gd name="T24" fmla="*/ 17 w 2037"/>
                      <a:gd name="T25" fmla="*/ 1132 h 2012"/>
                      <a:gd name="T26" fmla="*/ 42 w 2037"/>
                      <a:gd name="T27" fmla="*/ 1198 h 2012"/>
                      <a:gd name="T28" fmla="*/ 104 w 2037"/>
                      <a:gd name="T29" fmla="*/ 1267 h 2012"/>
                      <a:gd name="T30" fmla="*/ 126 w 2037"/>
                      <a:gd name="T31" fmla="*/ 1298 h 2012"/>
                      <a:gd name="T32" fmla="*/ 140 w 2037"/>
                      <a:gd name="T33" fmla="*/ 1348 h 2012"/>
                      <a:gd name="T34" fmla="*/ 165 w 2037"/>
                      <a:gd name="T35" fmla="*/ 1401 h 2012"/>
                      <a:gd name="T36" fmla="*/ 199 w 2037"/>
                      <a:gd name="T37" fmla="*/ 1556 h 2012"/>
                      <a:gd name="T38" fmla="*/ 230 w 2037"/>
                      <a:gd name="T39" fmla="*/ 1656 h 2012"/>
                      <a:gd name="T40" fmla="*/ 319 w 2037"/>
                      <a:gd name="T41" fmla="*/ 1738 h 2012"/>
                      <a:gd name="T42" fmla="*/ 426 w 2037"/>
                      <a:gd name="T43" fmla="*/ 1762 h 2012"/>
                      <a:gd name="T44" fmla="*/ 692 w 2037"/>
                      <a:gd name="T45" fmla="*/ 1941 h 2012"/>
                      <a:gd name="T46" fmla="*/ 894 w 2037"/>
                      <a:gd name="T47" fmla="*/ 1999 h 2012"/>
                      <a:gd name="T48" fmla="*/ 1079 w 2037"/>
                      <a:gd name="T49" fmla="*/ 2004 h 2012"/>
                      <a:gd name="T50" fmla="*/ 1236 w 2037"/>
                      <a:gd name="T51" fmla="*/ 2009 h 2012"/>
                      <a:gd name="T52" fmla="*/ 1373 w 2037"/>
                      <a:gd name="T53" fmla="*/ 2012 h 2012"/>
                      <a:gd name="T54" fmla="*/ 1460 w 2037"/>
                      <a:gd name="T55" fmla="*/ 1991 h 2012"/>
                      <a:gd name="T56" fmla="*/ 1597 w 2037"/>
                      <a:gd name="T57" fmla="*/ 1914 h 2012"/>
                      <a:gd name="T58" fmla="*/ 1645 w 2037"/>
                      <a:gd name="T59" fmla="*/ 1820 h 2012"/>
                      <a:gd name="T60" fmla="*/ 1689 w 2037"/>
                      <a:gd name="T61" fmla="*/ 1727 h 2012"/>
                      <a:gd name="T62" fmla="*/ 1754 w 2037"/>
                      <a:gd name="T63" fmla="*/ 1662 h 2012"/>
                      <a:gd name="T64" fmla="*/ 1821 w 2037"/>
                      <a:gd name="T65" fmla="*/ 1588 h 2012"/>
                      <a:gd name="T66" fmla="*/ 1891 w 2037"/>
                      <a:gd name="T67" fmla="*/ 1506 h 2012"/>
                      <a:gd name="T68" fmla="*/ 1922 w 2037"/>
                      <a:gd name="T69" fmla="*/ 1248 h 2012"/>
                      <a:gd name="T70" fmla="*/ 1936 w 2037"/>
                      <a:gd name="T71" fmla="*/ 1119 h 2012"/>
                      <a:gd name="T72" fmla="*/ 2000 w 2037"/>
                      <a:gd name="T73" fmla="*/ 1003 h 2012"/>
                      <a:gd name="T74" fmla="*/ 2026 w 2037"/>
                      <a:gd name="T75" fmla="*/ 924 h 2012"/>
                      <a:gd name="T76" fmla="*/ 2037 w 2037"/>
                      <a:gd name="T77" fmla="*/ 856 h 2012"/>
                      <a:gd name="T78" fmla="*/ 2028 w 2037"/>
                      <a:gd name="T79" fmla="*/ 766 h 2012"/>
                      <a:gd name="T80" fmla="*/ 2017 w 2037"/>
                      <a:gd name="T81" fmla="*/ 642 h 2012"/>
                      <a:gd name="T82" fmla="*/ 1956 w 2037"/>
                      <a:gd name="T83" fmla="*/ 569 h 2012"/>
                      <a:gd name="T84" fmla="*/ 1877 w 2037"/>
                      <a:gd name="T85" fmla="*/ 453 h 2012"/>
                      <a:gd name="T86" fmla="*/ 1827 w 2037"/>
                      <a:gd name="T87" fmla="*/ 366 h 2012"/>
                      <a:gd name="T88" fmla="*/ 1768 w 2037"/>
                      <a:gd name="T89" fmla="*/ 300 h 2012"/>
                      <a:gd name="T90" fmla="*/ 1712 w 2037"/>
                      <a:gd name="T91" fmla="*/ 263 h 2012"/>
                      <a:gd name="T92" fmla="*/ 1645 w 2037"/>
                      <a:gd name="T93" fmla="*/ 247 h 2012"/>
                      <a:gd name="T94" fmla="*/ 1577 w 2037"/>
                      <a:gd name="T95" fmla="*/ 213 h 2012"/>
                      <a:gd name="T96" fmla="*/ 1493 w 2037"/>
                      <a:gd name="T97" fmla="*/ 137 h 2012"/>
                      <a:gd name="T98" fmla="*/ 1384 w 2037"/>
                      <a:gd name="T99" fmla="*/ 81 h 2012"/>
                      <a:gd name="T100" fmla="*/ 1336 w 2037"/>
                      <a:gd name="T101" fmla="*/ 58 h 2012"/>
                      <a:gd name="T102" fmla="*/ 1107 w 2037"/>
                      <a:gd name="T103" fmla="*/ 42 h 2012"/>
                      <a:gd name="T104" fmla="*/ 1084 w 2037"/>
                      <a:gd name="T105" fmla="*/ 34 h 2012"/>
                      <a:gd name="T106" fmla="*/ 1098 w 2037"/>
                      <a:gd name="T107" fmla="*/ 39 h 2012"/>
                      <a:gd name="T108" fmla="*/ 1065 w 2037"/>
                      <a:gd name="T109" fmla="*/ 29 h 2012"/>
                      <a:gd name="T110" fmla="*/ 986 w 2037"/>
                      <a:gd name="T111" fmla="*/ 5 h 2012"/>
                      <a:gd name="T112" fmla="*/ 894 w 2037"/>
                      <a:gd name="T113" fmla="*/ 5 h 2012"/>
                      <a:gd name="T114" fmla="*/ 782 w 2037"/>
                      <a:gd name="T115" fmla="*/ 23 h 2012"/>
                      <a:gd name="T116" fmla="*/ 770 w 2037"/>
                      <a:gd name="T117" fmla="*/ 58 h 2012"/>
                      <a:gd name="T118" fmla="*/ 745 w 2037"/>
                      <a:gd name="T119" fmla="*/ 92 h 2012"/>
                      <a:gd name="T120" fmla="*/ 770 w 2037"/>
                      <a:gd name="T121" fmla="*/ 95 h 2012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0" t="0" r="r" b="b"/>
                    <a:pathLst>
                      <a:path w="2037" h="2012">
                        <a:moveTo>
                          <a:pt x="770" y="95"/>
                        </a:moveTo>
                        <a:lnTo>
                          <a:pt x="714" y="121"/>
                        </a:lnTo>
                        <a:lnTo>
                          <a:pt x="653" y="145"/>
                        </a:lnTo>
                        <a:lnTo>
                          <a:pt x="591" y="168"/>
                        </a:lnTo>
                        <a:lnTo>
                          <a:pt x="532" y="187"/>
                        </a:lnTo>
                        <a:lnTo>
                          <a:pt x="499" y="200"/>
                        </a:lnTo>
                        <a:lnTo>
                          <a:pt x="468" y="216"/>
                        </a:lnTo>
                        <a:lnTo>
                          <a:pt x="437" y="232"/>
                        </a:lnTo>
                        <a:lnTo>
                          <a:pt x="403" y="245"/>
                        </a:lnTo>
                        <a:lnTo>
                          <a:pt x="381" y="263"/>
                        </a:lnTo>
                        <a:lnTo>
                          <a:pt x="356" y="282"/>
                        </a:lnTo>
                        <a:lnTo>
                          <a:pt x="333" y="292"/>
                        </a:lnTo>
                        <a:lnTo>
                          <a:pt x="319" y="297"/>
                        </a:lnTo>
                        <a:lnTo>
                          <a:pt x="308" y="303"/>
                        </a:lnTo>
                        <a:lnTo>
                          <a:pt x="286" y="326"/>
                        </a:lnTo>
                        <a:lnTo>
                          <a:pt x="261" y="350"/>
                        </a:lnTo>
                        <a:lnTo>
                          <a:pt x="261" y="382"/>
                        </a:lnTo>
                        <a:lnTo>
                          <a:pt x="258" y="408"/>
                        </a:lnTo>
                        <a:lnTo>
                          <a:pt x="258" y="432"/>
                        </a:lnTo>
                        <a:lnTo>
                          <a:pt x="258" y="453"/>
                        </a:lnTo>
                        <a:lnTo>
                          <a:pt x="255" y="474"/>
                        </a:lnTo>
                        <a:lnTo>
                          <a:pt x="249" y="495"/>
                        </a:lnTo>
                        <a:lnTo>
                          <a:pt x="241" y="513"/>
                        </a:lnTo>
                        <a:lnTo>
                          <a:pt x="227" y="537"/>
                        </a:lnTo>
                        <a:lnTo>
                          <a:pt x="219" y="550"/>
                        </a:lnTo>
                        <a:lnTo>
                          <a:pt x="207" y="566"/>
                        </a:lnTo>
                        <a:lnTo>
                          <a:pt x="182" y="595"/>
                        </a:lnTo>
                        <a:lnTo>
                          <a:pt x="171" y="608"/>
                        </a:lnTo>
                        <a:lnTo>
                          <a:pt x="162" y="619"/>
                        </a:lnTo>
                        <a:lnTo>
                          <a:pt x="157" y="627"/>
                        </a:lnTo>
                        <a:lnTo>
                          <a:pt x="154" y="629"/>
                        </a:lnTo>
                        <a:lnTo>
                          <a:pt x="143" y="663"/>
                        </a:lnTo>
                        <a:lnTo>
                          <a:pt x="132" y="695"/>
                        </a:lnTo>
                        <a:lnTo>
                          <a:pt x="101" y="758"/>
                        </a:lnTo>
                        <a:lnTo>
                          <a:pt x="64" y="816"/>
                        </a:lnTo>
                        <a:lnTo>
                          <a:pt x="25" y="874"/>
                        </a:lnTo>
                        <a:lnTo>
                          <a:pt x="22" y="882"/>
                        </a:lnTo>
                        <a:lnTo>
                          <a:pt x="20" y="893"/>
                        </a:lnTo>
                        <a:lnTo>
                          <a:pt x="11" y="916"/>
                        </a:lnTo>
                        <a:lnTo>
                          <a:pt x="3" y="943"/>
                        </a:lnTo>
                        <a:lnTo>
                          <a:pt x="3" y="953"/>
                        </a:lnTo>
                        <a:lnTo>
                          <a:pt x="0" y="958"/>
                        </a:lnTo>
                        <a:lnTo>
                          <a:pt x="3" y="993"/>
                        </a:lnTo>
                        <a:lnTo>
                          <a:pt x="6" y="1022"/>
                        </a:lnTo>
                        <a:lnTo>
                          <a:pt x="6" y="1045"/>
                        </a:lnTo>
                        <a:lnTo>
                          <a:pt x="6" y="1064"/>
                        </a:lnTo>
                        <a:lnTo>
                          <a:pt x="6" y="1077"/>
                        </a:lnTo>
                        <a:lnTo>
                          <a:pt x="8" y="1087"/>
                        </a:lnTo>
                        <a:lnTo>
                          <a:pt x="8" y="1101"/>
                        </a:lnTo>
                        <a:lnTo>
                          <a:pt x="8" y="1111"/>
                        </a:lnTo>
                        <a:lnTo>
                          <a:pt x="14" y="1124"/>
                        </a:lnTo>
                        <a:lnTo>
                          <a:pt x="17" y="1132"/>
                        </a:lnTo>
                        <a:lnTo>
                          <a:pt x="22" y="1145"/>
                        </a:lnTo>
                        <a:lnTo>
                          <a:pt x="28" y="1161"/>
                        </a:lnTo>
                        <a:lnTo>
                          <a:pt x="36" y="1180"/>
                        </a:lnTo>
                        <a:lnTo>
                          <a:pt x="42" y="1198"/>
                        </a:lnTo>
                        <a:lnTo>
                          <a:pt x="48" y="1214"/>
                        </a:lnTo>
                        <a:lnTo>
                          <a:pt x="67" y="1235"/>
                        </a:lnTo>
                        <a:lnTo>
                          <a:pt x="92" y="1259"/>
                        </a:lnTo>
                        <a:lnTo>
                          <a:pt x="104" y="1267"/>
                        </a:lnTo>
                        <a:lnTo>
                          <a:pt x="112" y="1274"/>
                        </a:lnTo>
                        <a:lnTo>
                          <a:pt x="118" y="1280"/>
                        </a:lnTo>
                        <a:lnTo>
                          <a:pt x="120" y="1282"/>
                        </a:lnTo>
                        <a:lnTo>
                          <a:pt x="126" y="1298"/>
                        </a:lnTo>
                        <a:lnTo>
                          <a:pt x="129" y="1309"/>
                        </a:lnTo>
                        <a:lnTo>
                          <a:pt x="134" y="1327"/>
                        </a:lnTo>
                        <a:lnTo>
                          <a:pt x="137" y="1340"/>
                        </a:lnTo>
                        <a:lnTo>
                          <a:pt x="140" y="1348"/>
                        </a:lnTo>
                        <a:lnTo>
                          <a:pt x="143" y="1356"/>
                        </a:lnTo>
                        <a:lnTo>
                          <a:pt x="148" y="1367"/>
                        </a:lnTo>
                        <a:lnTo>
                          <a:pt x="154" y="1380"/>
                        </a:lnTo>
                        <a:lnTo>
                          <a:pt x="165" y="1401"/>
                        </a:lnTo>
                        <a:lnTo>
                          <a:pt x="179" y="1448"/>
                        </a:lnTo>
                        <a:lnTo>
                          <a:pt x="191" y="1493"/>
                        </a:lnTo>
                        <a:lnTo>
                          <a:pt x="196" y="1527"/>
                        </a:lnTo>
                        <a:lnTo>
                          <a:pt x="199" y="1556"/>
                        </a:lnTo>
                        <a:lnTo>
                          <a:pt x="202" y="1585"/>
                        </a:lnTo>
                        <a:lnTo>
                          <a:pt x="207" y="1609"/>
                        </a:lnTo>
                        <a:lnTo>
                          <a:pt x="216" y="1633"/>
                        </a:lnTo>
                        <a:lnTo>
                          <a:pt x="230" y="1656"/>
                        </a:lnTo>
                        <a:lnTo>
                          <a:pt x="247" y="1680"/>
                        </a:lnTo>
                        <a:lnTo>
                          <a:pt x="272" y="1704"/>
                        </a:lnTo>
                        <a:lnTo>
                          <a:pt x="297" y="1722"/>
                        </a:lnTo>
                        <a:lnTo>
                          <a:pt x="319" y="1738"/>
                        </a:lnTo>
                        <a:lnTo>
                          <a:pt x="345" y="1749"/>
                        </a:lnTo>
                        <a:lnTo>
                          <a:pt x="373" y="1754"/>
                        </a:lnTo>
                        <a:lnTo>
                          <a:pt x="401" y="1756"/>
                        </a:lnTo>
                        <a:lnTo>
                          <a:pt x="426" y="1762"/>
                        </a:lnTo>
                        <a:lnTo>
                          <a:pt x="501" y="1814"/>
                        </a:lnTo>
                        <a:lnTo>
                          <a:pt x="577" y="1867"/>
                        </a:lnTo>
                        <a:lnTo>
                          <a:pt x="653" y="1917"/>
                        </a:lnTo>
                        <a:lnTo>
                          <a:pt x="692" y="1941"/>
                        </a:lnTo>
                        <a:lnTo>
                          <a:pt x="734" y="1959"/>
                        </a:lnTo>
                        <a:lnTo>
                          <a:pt x="784" y="1978"/>
                        </a:lnTo>
                        <a:lnTo>
                          <a:pt x="838" y="1991"/>
                        </a:lnTo>
                        <a:lnTo>
                          <a:pt x="894" y="1999"/>
                        </a:lnTo>
                        <a:lnTo>
                          <a:pt x="947" y="2007"/>
                        </a:lnTo>
                        <a:lnTo>
                          <a:pt x="995" y="2007"/>
                        </a:lnTo>
                        <a:lnTo>
                          <a:pt x="1039" y="2004"/>
                        </a:lnTo>
                        <a:lnTo>
                          <a:pt x="1079" y="2004"/>
                        </a:lnTo>
                        <a:lnTo>
                          <a:pt x="1115" y="2004"/>
                        </a:lnTo>
                        <a:lnTo>
                          <a:pt x="1151" y="2007"/>
                        </a:lnTo>
                        <a:lnTo>
                          <a:pt x="1182" y="2007"/>
                        </a:lnTo>
                        <a:lnTo>
                          <a:pt x="1236" y="2009"/>
                        </a:lnTo>
                        <a:lnTo>
                          <a:pt x="1280" y="2009"/>
                        </a:lnTo>
                        <a:lnTo>
                          <a:pt x="1317" y="2012"/>
                        </a:lnTo>
                        <a:lnTo>
                          <a:pt x="1348" y="2012"/>
                        </a:lnTo>
                        <a:lnTo>
                          <a:pt x="1373" y="2012"/>
                        </a:lnTo>
                        <a:lnTo>
                          <a:pt x="1395" y="2012"/>
                        </a:lnTo>
                        <a:lnTo>
                          <a:pt x="1418" y="2007"/>
                        </a:lnTo>
                        <a:lnTo>
                          <a:pt x="1437" y="2001"/>
                        </a:lnTo>
                        <a:lnTo>
                          <a:pt x="1460" y="1991"/>
                        </a:lnTo>
                        <a:lnTo>
                          <a:pt x="1485" y="1978"/>
                        </a:lnTo>
                        <a:lnTo>
                          <a:pt x="1516" y="1962"/>
                        </a:lnTo>
                        <a:lnTo>
                          <a:pt x="1552" y="1941"/>
                        </a:lnTo>
                        <a:lnTo>
                          <a:pt x="1597" y="1914"/>
                        </a:lnTo>
                        <a:lnTo>
                          <a:pt x="1605" y="1896"/>
                        </a:lnTo>
                        <a:lnTo>
                          <a:pt x="1614" y="1878"/>
                        </a:lnTo>
                        <a:lnTo>
                          <a:pt x="1628" y="1849"/>
                        </a:lnTo>
                        <a:lnTo>
                          <a:pt x="1645" y="1820"/>
                        </a:lnTo>
                        <a:lnTo>
                          <a:pt x="1656" y="1804"/>
                        </a:lnTo>
                        <a:lnTo>
                          <a:pt x="1667" y="1785"/>
                        </a:lnTo>
                        <a:lnTo>
                          <a:pt x="1678" y="1754"/>
                        </a:lnTo>
                        <a:lnTo>
                          <a:pt x="1689" y="1727"/>
                        </a:lnTo>
                        <a:lnTo>
                          <a:pt x="1703" y="1709"/>
                        </a:lnTo>
                        <a:lnTo>
                          <a:pt x="1717" y="1693"/>
                        </a:lnTo>
                        <a:lnTo>
                          <a:pt x="1734" y="1677"/>
                        </a:lnTo>
                        <a:lnTo>
                          <a:pt x="1754" y="1662"/>
                        </a:lnTo>
                        <a:lnTo>
                          <a:pt x="1773" y="1646"/>
                        </a:lnTo>
                        <a:lnTo>
                          <a:pt x="1799" y="1622"/>
                        </a:lnTo>
                        <a:lnTo>
                          <a:pt x="1810" y="1606"/>
                        </a:lnTo>
                        <a:lnTo>
                          <a:pt x="1821" y="1588"/>
                        </a:lnTo>
                        <a:lnTo>
                          <a:pt x="1841" y="1569"/>
                        </a:lnTo>
                        <a:lnTo>
                          <a:pt x="1858" y="1551"/>
                        </a:lnTo>
                        <a:lnTo>
                          <a:pt x="1874" y="1530"/>
                        </a:lnTo>
                        <a:lnTo>
                          <a:pt x="1891" y="1506"/>
                        </a:lnTo>
                        <a:lnTo>
                          <a:pt x="1902" y="1461"/>
                        </a:lnTo>
                        <a:lnTo>
                          <a:pt x="1911" y="1419"/>
                        </a:lnTo>
                        <a:lnTo>
                          <a:pt x="1919" y="1335"/>
                        </a:lnTo>
                        <a:lnTo>
                          <a:pt x="1922" y="1248"/>
                        </a:lnTo>
                        <a:lnTo>
                          <a:pt x="1925" y="1203"/>
                        </a:lnTo>
                        <a:lnTo>
                          <a:pt x="1928" y="1156"/>
                        </a:lnTo>
                        <a:lnTo>
                          <a:pt x="1930" y="1140"/>
                        </a:lnTo>
                        <a:lnTo>
                          <a:pt x="1936" y="1119"/>
                        </a:lnTo>
                        <a:lnTo>
                          <a:pt x="1956" y="1077"/>
                        </a:lnTo>
                        <a:lnTo>
                          <a:pt x="1978" y="1035"/>
                        </a:lnTo>
                        <a:lnTo>
                          <a:pt x="1989" y="1019"/>
                        </a:lnTo>
                        <a:lnTo>
                          <a:pt x="2000" y="1003"/>
                        </a:lnTo>
                        <a:lnTo>
                          <a:pt x="2009" y="977"/>
                        </a:lnTo>
                        <a:lnTo>
                          <a:pt x="2017" y="956"/>
                        </a:lnTo>
                        <a:lnTo>
                          <a:pt x="2023" y="940"/>
                        </a:lnTo>
                        <a:lnTo>
                          <a:pt x="2026" y="924"/>
                        </a:lnTo>
                        <a:lnTo>
                          <a:pt x="2034" y="900"/>
                        </a:lnTo>
                        <a:lnTo>
                          <a:pt x="2037" y="879"/>
                        </a:lnTo>
                        <a:lnTo>
                          <a:pt x="2037" y="869"/>
                        </a:lnTo>
                        <a:lnTo>
                          <a:pt x="2037" y="856"/>
                        </a:lnTo>
                        <a:lnTo>
                          <a:pt x="2037" y="837"/>
                        </a:lnTo>
                        <a:lnTo>
                          <a:pt x="2034" y="819"/>
                        </a:lnTo>
                        <a:lnTo>
                          <a:pt x="2031" y="795"/>
                        </a:lnTo>
                        <a:lnTo>
                          <a:pt x="2028" y="766"/>
                        </a:lnTo>
                        <a:lnTo>
                          <a:pt x="2026" y="732"/>
                        </a:lnTo>
                        <a:lnTo>
                          <a:pt x="2023" y="690"/>
                        </a:lnTo>
                        <a:lnTo>
                          <a:pt x="2020" y="658"/>
                        </a:lnTo>
                        <a:lnTo>
                          <a:pt x="2017" y="642"/>
                        </a:lnTo>
                        <a:lnTo>
                          <a:pt x="2012" y="629"/>
                        </a:lnTo>
                        <a:lnTo>
                          <a:pt x="1995" y="608"/>
                        </a:lnTo>
                        <a:lnTo>
                          <a:pt x="1975" y="590"/>
                        </a:lnTo>
                        <a:lnTo>
                          <a:pt x="1956" y="569"/>
                        </a:lnTo>
                        <a:lnTo>
                          <a:pt x="1939" y="548"/>
                        </a:lnTo>
                        <a:lnTo>
                          <a:pt x="1919" y="516"/>
                        </a:lnTo>
                        <a:lnTo>
                          <a:pt x="1897" y="484"/>
                        </a:lnTo>
                        <a:lnTo>
                          <a:pt x="1877" y="453"/>
                        </a:lnTo>
                        <a:lnTo>
                          <a:pt x="1858" y="421"/>
                        </a:lnTo>
                        <a:lnTo>
                          <a:pt x="1846" y="397"/>
                        </a:lnTo>
                        <a:lnTo>
                          <a:pt x="1832" y="374"/>
                        </a:lnTo>
                        <a:lnTo>
                          <a:pt x="1827" y="366"/>
                        </a:lnTo>
                        <a:lnTo>
                          <a:pt x="1816" y="353"/>
                        </a:lnTo>
                        <a:lnTo>
                          <a:pt x="1802" y="337"/>
                        </a:lnTo>
                        <a:lnTo>
                          <a:pt x="1785" y="318"/>
                        </a:lnTo>
                        <a:lnTo>
                          <a:pt x="1768" y="300"/>
                        </a:lnTo>
                        <a:lnTo>
                          <a:pt x="1751" y="287"/>
                        </a:lnTo>
                        <a:lnTo>
                          <a:pt x="1737" y="274"/>
                        </a:lnTo>
                        <a:lnTo>
                          <a:pt x="1726" y="268"/>
                        </a:lnTo>
                        <a:lnTo>
                          <a:pt x="1712" y="263"/>
                        </a:lnTo>
                        <a:lnTo>
                          <a:pt x="1698" y="261"/>
                        </a:lnTo>
                        <a:lnTo>
                          <a:pt x="1667" y="253"/>
                        </a:lnTo>
                        <a:lnTo>
                          <a:pt x="1656" y="250"/>
                        </a:lnTo>
                        <a:lnTo>
                          <a:pt x="1645" y="247"/>
                        </a:lnTo>
                        <a:lnTo>
                          <a:pt x="1636" y="245"/>
                        </a:lnTo>
                        <a:lnTo>
                          <a:pt x="1633" y="245"/>
                        </a:lnTo>
                        <a:lnTo>
                          <a:pt x="1605" y="229"/>
                        </a:lnTo>
                        <a:lnTo>
                          <a:pt x="1577" y="213"/>
                        </a:lnTo>
                        <a:lnTo>
                          <a:pt x="1549" y="195"/>
                        </a:lnTo>
                        <a:lnTo>
                          <a:pt x="1527" y="176"/>
                        </a:lnTo>
                        <a:lnTo>
                          <a:pt x="1510" y="158"/>
                        </a:lnTo>
                        <a:lnTo>
                          <a:pt x="1493" y="137"/>
                        </a:lnTo>
                        <a:lnTo>
                          <a:pt x="1477" y="118"/>
                        </a:lnTo>
                        <a:lnTo>
                          <a:pt x="1454" y="105"/>
                        </a:lnTo>
                        <a:lnTo>
                          <a:pt x="1420" y="95"/>
                        </a:lnTo>
                        <a:lnTo>
                          <a:pt x="1384" y="81"/>
                        </a:lnTo>
                        <a:lnTo>
                          <a:pt x="1373" y="76"/>
                        </a:lnTo>
                        <a:lnTo>
                          <a:pt x="1362" y="68"/>
                        </a:lnTo>
                        <a:lnTo>
                          <a:pt x="1348" y="63"/>
                        </a:lnTo>
                        <a:lnTo>
                          <a:pt x="1336" y="58"/>
                        </a:lnTo>
                        <a:lnTo>
                          <a:pt x="1283" y="52"/>
                        </a:lnTo>
                        <a:lnTo>
                          <a:pt x="1230" y="50"/>
                        </a:lnTo>
                        <a:lnTo>
                          <a:pt x="1123" y="47"/>
                        </a:lnTo>
                        <a:lnTo>
                          <a:pt x="1107" y="42"/>
                        </a:lnTo>
                        <a:lnTo>
                          <a:pt x="1095" y="39"/>
                        </a:lnTo>
                        <a:lnTo>
                          <a:pt x="1090" y="37"/>
                        </a:lnTo>
                        <a:lnTo>
                          <a:pt x="1084" y="34"/>
                        </a:lnTo>
                        <a:lnTo>
                          <a:pt x="1087" y="34"/>
                        </a:lnTo>
                        <a:lnTo>
                          <a:pt x="1093" y="37"/>
                        </a:lnTo>
                        <a:lnTo>
                          <a:pt x="1098" y="39"/>
                        </a:lnTo>
                        <a:lnTo>
                          <a:pt x="1095" y="39"/>
                        </a:lnTo>
                        <a:lnTo>
                          <a:pt x="1090" y="37"/>
                        </a:lnTo>
                        <a:lnTo>
                          <a:pt x="1079" y="34"/>
                        </a:lnTo>
                        <a:lnTo>
                          <a:pt x="1065" y="29"/>
                        </a:lnTo>
                        <a:lnTo>
                          <a:pt x="1042" y="23"/>
                        </a:lnTo>
                        <a:lnTo>
                          <a:pt x="1020" y="16"/>
                        </a:lnTo>
                        <a:lnTo>
                          <a:pt x="997" y="8"/>
                        </a:lnTo>
                        <a:lnTo>
                          <a:pt x="986" y="5"/>
                        </a:lnTo>
                        <a:lnTo>
                          <a:pt x="978" y="2"/>
                        </a:lnTo>
                        <a:lnTo>
                          <a:pt x="972" y="0"/>
                        </a:lnTo>
                        <a:lnTo>
                          <a:pt x="969" y="0"/>
                        </a:lnTo>
                        <a:lnTo>
                          <a:pt x="894" y="5"/>
                        </a:lnTo>
                        <a:lnTo>
                          <a:pt x="855" y="8"/>
                        </a:lnTo>
                        <a:lnTo>
                          <a:pt x="815" y="13"/>
                        </a:lnTo>
                        <a:lnTo>
                          <a:pt x="798" y="16"/>
                        </a:lnTo>
                        <a:lnTo>
                          <a:pt x="782" y="23"/>
                        </a:lnTo>
                        <a:lnTo>
                          <a:pt x="776" y="31"/>
                        </a:lnTo>
                        <a:lnTo>
                          <a:pt x="776" y="39"/>
                        </a:lnTo>
                        <a:lnTo>
                          <a:pt x="773" y="50"/>
                        </a:lnTo>
                        <a:lnTo>
                          <a:pt x="770" y="58"/>
                        </a:lnTo>
                        <a:lnTo>
                          <a:pt x="762" y="71"/>
                        </a:lnTo>
                        <a:lnTo>
                          <a:pt x="756" y="81"/>
                        </a:lnTo>
                        <a:lnTo>
                          <a:pt x="751" y="87"/>
                        </a:lnTo>
                        <a:lnTo>
                          <a:pt x="745" y="92"/>
                        </a:lnTo>
                        <a:lnTo>
                          <a:pt x="745" y="95"/>
                        </a:lnTo>
                        <a:lnTo>
                          <a:pt x="751" y="95"/>
                        </a:lnTo>
                        <a:lnTo>
                          <a:pt x="756" y="95"/>
                        </a:lnTo>
                        <a:lnTo>
                          <a:pt x="770" y="95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0" name="Group 15"/>
                <p:cNvGrpSpPr>
                  <a:grpSpLocks/>
                </p:cNvGrpSpPr>
                <p:nvPr/>
              </p:nvGrpSpPr>
              <p:grpSpPr bwMode="auto">
                <a:xfrm>
                  <a:off x="2311" y="1562"/>
                  <a:ext cx="1050" cy="959"/>
                  <a:chOff x="2311" y="1562"/>
                  <a:chExt cx="1050" cy="959"/>
                </a:xfrm>
              </p:grpSpPr>
              <p:grpSp>
                <p:nvGrpSpPr>
                  <p:cNvPr id="13381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2311" y="1562"/>
                    <a:ext cx="1050" cy="959"/>
                    <a:chOff x="2311" y="1562"/>
                    <a:chExt cx="1050" cy="959"/>
                  </a:xfrm>
                </p:grpSpPr>
                <p:pic>
                  <p:nvPicPr>
                    <p:cNvPr id="13383" name="Picture 1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311" y="1562"/>
                      <a:ext cx="1050" cy="9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84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2313" y="1565"/>
                      <a:ext cx="1043" cy="953"/>
                    </a:xfrm>
                    <a:custGeom>
                      <a:avLst/>
                      <a:gdLst>
                        <a:gd name="T0" fmla="*/ 833 w 1043"/>
                        <a:gd name="T1" fmla="*/ 161 h 953"/>
                        <a:gd name="T2" fmla="*/ 715 w 1043"/>
                        <a:gd name="T3" fmla="*/ 55 h 953"/>
                        <a:gd name="T4" fmla="*/ 622 w 1043"/>
                        <a:gd name="T5" fmla="*/ 13 h 953"/>
                        <a:gd name="T6" fmla="*/ 597 w 1043"/>
                        <a:gd name="T7" fmla="*/ 16 h 953"/>
                        <a:gd name="T8" fmla="*/ 583 w 1043"/>
                        <a:gd name="T9" fmla="*/ 16 h 953"/>
                        <a:gd name="T10" fmla="*/ 566 w 1043"/>
                        <a:gd name="T11" fmla="*/ 11 h 953"/>
                        <a:gd name="T12" fmla="*/ 536 w 1043"/>
                        <a:gd name="T13" fmla="*/ 8 h 953"/>
                        <a:gd name="T14" fmla="*/ 519 w 1043"/>
                        <a:gd name="T15" fmla="*/ 8 h 953"/>
                        <a:gd name="T16" fmla="*/ 513 w 1043"/>
                        <a:gd name="T17" fmla="*/ 11 h 953"/>
                        <a:gd name="T18" fmla="*/ 519 w 1043"/>
                        <a:gd name="T19" fmla="*/ 8 h 953"/>
                        <a:gd name="T20" fmla="*/ 513 w 1043"/>
                        <a:gd name="T21" fmla="*/ 5 h 953"/>
                        <a:gd name="T22" fmla="*/ 496 w 1043"/>
                        <a:gd name="T23" fmla="*/ 3 h 953"/>
                        <a:gd name="T24" fmla="*/ 477 w 1043"/>
                        <a:gd name="T25" fmla="*/ 0 h 953"/>
                        <a:gd name="T26" fmla="*/ 443 w 1043"/>
                        <a:gd name="T27" fmla="*/ 0 h 953"/>
                        <a:gd name="T28" fmla="*/ 412 w 1043"/>
                        <a:gd name="T29" fmla="*/ 3 h 953"/>
                        <a:gd name="T30" fmla="*/ 381 w 1043"/>
                        <a:gd name="T31" fmla="*/ 11 h 953"/>
                        <a:gd name="T32" fmla="*/ 337 w 1043"/>
                        <a:gd name="T33" fmla="*/ 21 h 953"/>
                        <a:gd name="T34" fmla="*/ 236 w 1043"/>
                        <a:gd name="T35" fmla="*/ 82 h 953"/>
                        <a:gd name="T36" fmla="*/ 127 w 1043"/>
                        <a:gd name="T37" fmla="*/ 166 h 953"/>
                        <a:gd name="T38" fmla="*/ 76 w 1043"/>
                        <a:gd name="T39" fmla="*/ 211 h 953"/>
                        <a:gd name="T40" fmla="*/ 42 w 1043"/>
                        <a:gd name="T41" fmla="*/ 258 h 953"/>
                        <a:gd name="T42" fmla="*/ 31 w 1043"/>
                        <a:gd name="T43" fmla="*/ 316 h 953"/>
                        <a:gd name="T44" fmla="*/ 14 w 1043"/>
                        <a:gd name="T45" fmla="*/ 406 h 953"/>
                        <a:gd name="T46" fmla="*/ 3 w 1043"/>
                        <a:gd name="T47" fmla="*/ 458 h 953"/>
                        <a:gd name="T48" fmla="*/ 3 w 1043"/>
                        <a:gd name="T49" fmla="*/ 477 h 953"/>
                        <a:gd name="T50" fmla="*/ 6 w 1043"/>
                        <a:gd name="T51" fmla="*/ 500 h 953"/>
                        <a:gd name="T52" fmla="*/ 0 w 1043"/>
                        <a:gd name="T53" fmla="*/ 535 h 953"/>
                        <a:gd name="T54" fmla="*/ 0 w 1043"/>
                        <a:gd name="T55" fmla="*/ 569 h 953"/>
                        <a:gd name="T56" fmla="*/ 28 w 1043"/>
                        <a:gd name="T57" fmla="*/ 616 h 953"/>
                        <a:gd name="T58" fmla="*/ 112 w 1043"/>
                        <a:gd name="T59" fmla="*/ 724 h 953"/>
                        <a:gd name="T60" fmla="*/ 149 w 1043"/>
                        <a:gd name="T61" fmla="*/ 764 h 953"/>
                        <a:gd name="T62" fmla="*/ 213 w 1043"/>
                        <a:gd name="T63" fmla="*/ 817 h 953"/>
                        <a:gd name="T64" fmla="*/ 281 w 1043"/>
                        <a:gd name="T65" fmla="*/ 856 h 953"/>
                        <a:gd name="T66" fmla="*/ 351 w 1043"/>
                        <a:gd name="T67" fmla="*/ 906 h 953"/>
                        <a:gd name="T68" fmla="*/ 390 w 1043"/>
                        <a:gd name="T69" fmla="*/ 943 h 953"/>
                        <a:gd name="T70" fmla="*/ 409 w 1043"/>
                        <a:gd name="T71" fmla="*/ 951 h 953"/>
                        <a:gd name="T72" fmla="*/ 440 w 1043"/>
                        <a:gd name="T73" fmla="*/ 953 h 953"/>
                        <a:gd name="T74" fmla="*/ 485 w 1043"/>
                        <a:gd name="T75" fmla="*/ 953 h 953"/>
                        <a:gd name="T76" fmla="*/ 527 w 1043"/>
                        <a:gd name="T77" fmla="*/ 943 h 953"/>
                        <a:gd name="T78" fmla="*/ 600 w 1043"/>
                        <a:gd name="T79" fmla="*/ 927 h 953"/>
                        <a:gd name="T80" fmla="*/ 648 w 1043"/>
                        <a:gd name="T81" fmla="*/ 909 h 953"/>
                        <a:gd name="T82" fmla="*/ 673 w 1043"/>
                        <a:gd name="T83" fmla="*/ 909 h 953"/>
                        <a:gd name="T84" fmla="*/ 692 w 1043"/>
                        <a:gd name="T85" fmla="*/ 919 h 953"/>
                        <a:gd name="T86" fmla="*/ 718 w 1043"/>
                        <a:gd name="T87" fmla="*/ 922 h 953"/>
                        <a:gd name="T88" fmla="*/ 768 w 1043"/>
                        <a:gd name="T89" fmla="*/ 893 h 953"/>
                        <a:gd name="T90" fmla="*/ 847 w 1043"/>
                        <a:gd name="T91" fmla="*/ 864 h 953"/>
                        <a:gd name="T92" fmla="*/ 905 w 1043"/>
                        <a:gd name="T93" fmla="*/ 838 h 953"/>
                        <a:gd name="T94" fmla="*/ 931 w 1043"/>
                        <a:gd name="T95" fmla="*/ 814 h 953"/>
                        <a:gd name="T96" fmla="*/ 942 w 1043"/>
                        <a:gd name="T97" fmla="*/ 790 h 953"/>
                        <a:gd name="T98" fmla="*/ 959 w 1043"/>
                        <a:gd name="T99" fmla="*/ 756 h 953"/>
                        <a:gd name="T100" fmla="*/ 984 w 1043"/>
                        <a:gd name="T101" fmla="*/ 719 h 953"/>
                        <a:gd name="T102" fmla="*/ 1003 w 1043"/>
                        <a:gd name="T103" fmla="*/ 706 h 953"/>
                        <a:gd name="T104" fmla="*/ 1029 w 1043"/>
                        <a:gd name="T105" fmla="*/ 701 h 953"/>
                        <a:gd name="T106" fmla="*/ 1034 w 1043"/>
                        <a:gd name="T107" fmla="*/ 698 h 953"/>
                        <a:gd name="T108" fmla="*/ 1037 w 1043"/>
                        <a:gd name="T109" fmla="*/ 648 h 953"/>
                        <a:gd name="T110" fmla="*/ 1026 w 1043"/>
                        <a:gd name="T111" fmla="*/ 601 h 953"/>
                        <a:gd name="T112" fmla="*/ 1034 w 1043"/>
                        <a:gd name="T113" fmla="*/ 558 h 953"/>
                        <a:gd name="T114" fmla="*/ 1043 w 1043"/>
                        <a:gd name="T115" fmla="*/ 519 h 953"/>
                        <a:gd name="T116" fmla="*/ 1040 w 1043"/>
                        <a:gd name="T117" fmla="*/ 469 h 953"/>
                        <a:gd name="T118" fmla="*/ 1026 w 1043"/>
                        <a:gd name="T119" fmla="*/ 408 h 953"/>
                        <a:gd name="T120" fmla="*/ 1003 w 1043"/>
                        <a:gd name="T121" fmla="*/ 353 h 953"/>
                        <a:gd name="T122" fmla="*/ 978 w 1043"/>
                        <a:gd name="T123" fmla="*/ 311 h 953"/>
                        <a:gd name="T124" fmla="*/ 889 w 1043"/>
                        <a:gd name="T125" fmla="*/ 216 h 953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60000 65536"/>
                        <a:gd name="T187" fmla="*/ 0 60000 65536"/>
                        <a:gd name="T188" fmla="*/ 0 60000 65536"/>
                      </a:gdLst>
                      <a:ahLst/>
                      <a:cxnLst>
                        <a:cxn ang="T126">
                          <a:pos x="T0" y="T1"/>
                        </a:cxn>
                        <a:cxn ang="T127">
                          <a:pos x="T2" y="T3"/>
                        </a:cxn>
                        <a:cxn ang="T128">
                          <a:pos x="T4" y="T5"/>
                        </a:cxn>
                        <a:cxn ang="T129">
                          <a:pos x="T6" y="T7"/>
                        </a:cxn>
                        <a:cxn ang="T130">
                          <a:pos x="T8" y="T9"/>
                        </a:cxn>
                        <a:cxn ang="T131">
                          <a:pos x="T10" y="T11"/>
                        </a:cxn>
                        <a:cxn ang="T132">
                          <a:pos x="T12" y="T13"/>
                        </a:cxn>
                        <a:cxn ang="T133">
                          <a:pos x="T14" y="T15"/>
                        </a:cxn>
                        <a:cxn ang="T134">
                          <a:pos x="T16" y="T17"/>
                        </a:cxn>
                        <a:cxn ang="T135">
                          <a:pos x="T18" y="T19"/>
                        </a:cxn>
                        <a:cxn ang="T136">
                          <a:pos x="T20" y="T21"/>
                        </a:cxn>
                        <a:cxn ang="T137">
                          <a:pos x="T22" y="T23"/>
                        </a:cxn>
                        <a:cxn ang="T138">
                          <a:pos x="T24" y="T25"/>
                        </a:cxn>
                        <a:cxn ang="T139">
                          <a:pos x="T26" y="T27"/>
                        </a:cxn>
                        <a:cxn ang="T140">
                          <a:pos x="T28" y="T29"/>
                        </a:cxn>
                        <a:cxn ang="T141">
                          <a:pos x="T30" y="T31"/>
                        </a:cxn>
                        <a:cxn ang="T142">
                          <a:pos x="T32" y="T33"/>
                        </a:cxn>
                        <a:cxn ang="T143">
                          <a:pos x="T34" y="T35"/>
                        </a:cxn>
                        <a:cxn ang="T144">
                          <a:pos x="T36" y="T37"/>
                        </a:cxn>
                        <a:cxn ang="T145">
                          <a:pos x="T38" y="T39"/>
                        </a:cxn>
                        <a:cxn ang="T146">
                          <a:pos x="T40" y="T41"/>
                        </a:cxn>
                        <a:cxn ang="T147">
                          <a:pos x="T42" y="T43"/>
                        </a:cxn>
                        <a:cxn ang="T148">
                          <a:pos x="T44" y="T45"/>
                        </a:cxn>
                        <a:cxn ang="T149">
                          <a:pos x="T46" y="T47"/>
                        </a:cxn>
                        <a:cxn ang="T150">
                          <a:pos x="T48" y="T49"/>
                        </a:cxn>
                        <a:cxn ang="T151">
                          <a:pos x="T50" y="T51"/>
                        </a:cxn>
                        <a:cxn ang="T152">
                          <a:pos x="T52" y="T53"/>
                        </a:cxn>
                        <a:cxn ang="T153">
                          <a:pos x="T54" y="T55"/>
                        </a:cxn>
                        <a:cxn ang="T154">
                          <a:pos x="T56" y="T57"/>
                        </a:cxn>
                        <a:cxn ang="T155">
                          <a:pos x="T58" y="T59"/>
                        </a:cxn>
                        <a:cxn ang="T156">
                          <a:pos x="T60" y="T61"/>
                        </a:cxn>
                        <a:cxn ang="T157">
                          <a:pos x="T62" y="T63"/>
                        </a:cxn>
                        <a:cxn ang="T158">
                          <a:pos x="T64" y="T65"/>
                        </a:cxn>
                        <a:cxn ang="T159">
                          <a:pos x="T66" y="T67"/>
                        </a:cxn>
                        <a:cxn ang="T160">
                          <a:pos x="T68" y="T69"/>
                        </a:cxn>
                        <a:cxn ang="T161">
                          <a:pos x="T70" y="T71"/>
                        </a:cxn>
                        <a:cxn ang="T162">
                          <a:pos x="T72" y="T73"/>
                        </a:cxn>
                        <a:cxn ang="T163">
                          <a:pos x="T74" y="T75"/>
                        </a:cxn>
                        <a:cxn ang="T164">
                          <a:pos x="T76" y="T77"/>
                        </a:cxn>
                        <a:cxn ang="T165">
                          <a:pos x="T78" y="T79"/>
                        </a:cxn>
                        <a:cxn ang="T166">
                          <a:pos x="T80" y="T81"/>
                        </a:cxn>
                        <a:cxn ang="T167">
                          <a:pos x="T82" y="T83"/>
                        </a:cxn>
                        <a:cxn ang="T168">
                          <a:pos x="T84" y="T85"/>
                        </a:cxn>
                        <a:cxn ang="T169">
                          <a:pos x="T86" y="T87"/>
                        </a:cxn>
                        <a:cxn ang="T170">
                          <a:pos x="T88" y="T89"/>
                        </a:cxn>
                        <a:cxn ang="T171">
                          <a:pos x="T90" y="T91"/>
                        </a:cxn>
                        <a:cxn ang="T172">
                          <a:pos x="T92" y="T93"/>
                        </a:cxn>
                        <a:cxn ang="T173">
                          <a:pos x="T94" y="T95"/>
                        </a:cxn>
                        <a:cxn ang="T174">
                          <a:pos x="T96" y="T97"/>
                        </a:cxn>
                        <a:cxn ang="T175">
                          <a:pos x="T98" y="T99"/>
                        </a:cxn>
                        <a:cxn ang="T176">
                          <a:pos x="T100" y="T101"/>
                        </a:cxn>
                        <a:cxn ang="T177">
                          <a:pos x="T102" y="T103"/>
                        </a:cxn>
                        <a:cxn ang="T178">
                          <a:pos x="T104" y="T105"/>
                        </a:cxn>
                        <a:cxn ang="T179">
                          <a:pos x="T106" y="T107"/>
                        </a:cxn>
                        <a:cxn ang="T180">
                          <a:pos x="T108" y="T109"/>
                        </a:cxn>
                        <a:cxn ang="T181">
                          <a:pos x="T110" y="T111"/>
                        </a:cxn>
                        <a:cxn ang="T182">
                          <a:pos x="T112" y="T113"/>
                        </a:cxn>
                        <a:cxn ang="T183">
                          <a:pos x="T114" y="T115"/>
                        </a:cxn>
                        <a:cxn ang="T184">
                          <a:pos x="T116" y="T117"/>
                        </a:cxn>
                        <a:cxn ang="T185">
                          <a:pos x="T118" y="T119"/>
                        </a:cxn>
                        <a:cxn ang="T186">
                          <a:pos x="T120" y="T121"/>
                        </a:cxn>
                        <a:cxn ang="T187">
                          <a:pos x="T122" y="T123"/>
                        </a:cxn>
                        <a:cxn ang="T188">
                          <a:pos x="T124" y="T125"/>
                        </a:cxn>
                      </a:cxnLst>
                      <a:rect l="0" t="0" r="r" b="b"/>
                      <a:pathLst>
                        <a:path w="1043" h="953">
                          <a:moveTo>
                            <a:pt x="889" y="216"/>
                          </a:moveTo>
                          <a:lnTo>
                            <a:pt x="833" y="161"/>
                          </a:lnTo>
                          <a:lnTo>
                            <a:pt x="774" y="105"/>
                          </a:lnTo>
                          <a:lnTo>
                            <a:pt x="715" y="55"/>
                          </a:lnTo>
                          <a:lnTo>
                            <a:pt x="648" y="11"/>
                          </a:lnTo>
                          <a:lnTo>
                            <a:pt x="622" y="13"/>
                          </a:lnTo>
                          <a:lnTo>
                            <a:pt x="606" y="13"/>
                          </a:lnTo>
                          <a:lnTo>
                            <a:pt x="597" y="16"/>
                          </a:lnTo>
                          <a:lnTo>
                            <a:pt x="589" y="16"/>
                          </a:lnTo>
                          <a:lnTo>
                            <a:pt x="583" y="16"/>
                          </a:lnTo>
                          <a:lnTo>
                            <a:pt x="578" y="13"/>
                          </a:lnTo>
                          <a:lnTo>
                            <a:pt x="566" y="11"/>
                          </a:lnTo>
                          <a:lnTo>
                            <a:pt x="550" y="5"/>
                          </a:lnTo>
                          <a:lnTo>
                            <a:pt x="536" y="8"/>
                          </a:lnTo>
                          <a:lnTo>
                            <a:pt x="524" y="8"/>
                          </a:lnTo>
                          <a:lnTo>
                            <a:pt x="519" y="8"/>
                          </a:lnTo>
                          <a:lnTo>
                            <a:pt x="513" y="8"/>
                          </a:lnTo>
                          <a:lnTo>
                            <a:pt x="513" y="11"/>
                          </a:lnTo>
                          <a:lnTo>
                            <a:pt x="516" y="8"/>
                          </a:lnTo>
                          <a:lnTo>
                            <a:pt x="519" y="8"/>
                          </a:lnTo>
                          <a:lnTo>
                            <a:pt x="516" y="5"/>
                          </a:lnTo>
                          <a:lnTo>
                            <a:pt x="513" y="5"/>
                          </a:lnTo>
                          <a:lnTo>
                            <a:pt x="508" y="3"/>
                          </a:lnTo>
                          <a:lnTo>
                            <a:pt x="496" y="3"/>
                          </a:lnTo>
                          <a:lnTo>
                            <a:pt x="482" y="0"/>
                          </a:lnTo>
                          <a:lnTo>
                            <a:pt x="477" y="0"/>
                          </a:lnTo>
                          <a:lnTo>
                            <a:pt x="466" y="0"/>
                          </a:lnTo>
                          <a:lnTo>
                            <a:pt x="443" y="0"/>
                          </a:lnTo>
                          <a:lnTo>
                            <a:pt x="421" y="3"/>
                          </a:lnTo>
                          <a:lnTo>
                            <a:pt x="412" y="3"/>
                          </a:lnTo>
                          <a:lnTo>
                            <a:pt x="404" y="3"/>
                          </a:lnTo>
                          <a:lnTo>
                            <a:pt x="381" y="11"/>
                          </a:lnTo>
                          <a:lnTo>
                            <a:pt x="359" y="16"/>
                          </a:lnTo>
                          <a:lnTo>
                            <a:pt x="337" y="21"/>
                          </a:lnTo>
                          <a:lnTo>
                            <a:pt x="314" y="26"/>
                          </a:lnTo>
                          <a:lnTo>
                            <a:pt x="236" y="82"/>
                          </a:lnTo>
                          <a:lnTo>
                            <a:pt x="157" y="140"/>
                          </a:lnTo>
                          <a:lnTo>
                            <a:pt x="127" y="166"/>
                          </a:lnTo>
                          <a:lnTo>
                            <a:pt x="98" y="187"/>
                          </a:lnTo>
                          <a:lnTo>
                            <a:pt x="76" y="211"/>
                          </a:lnTo>
                          <a:lnTo>
                            <a:pt x="56" y="232"/>
                          </a:lnTo>
                          <a:lnTo>
                            <a:pt x="42" y="258"/>
                          </a:lnTo>
                          <a:lnTo>
                            <a:pt x="37" y="285"/>
                          </a:lnTo>
                          <a:lnTo>
                            <a:pt x="31" y="316"/>
                          </a:lnTo>
                          <a:lnTo>
                            <a:pt x="34" y="353"/>
                          </a:lnTo>
                          <a:lnTo>
                            <a:pt x="14" y="406"/>
                          </a:lnTo>
                          <a:lnTo>
                            <a:pt x="9" y="432"/>
                          </a:lnTo>
                          <a:lnTo>
                            <a:pt x="3" y="458"/>
                          </a:lnTo>
                          <a:lnTo>
                            <a:pt x="3" y="469"/>
                          </a:lnTo>
                          <a:lnTo>
                            <a:pt x="3" y="477"/>
                          </a:lnTo>
                          <a:lnTo>
                            <a:pt x="6" y="493"/>
                          </a:lnTo>
                          <a:lnTo>
                            <a:pt x="6" y="500"/>
                          </a:lnTo>
                          <a:lnTo>
                            <a:pt x="3" y="511"/>
                          </a:lnTo>
                          <a:lnTo>
                            <a:pt x="0" y="535"/>
                          </a:lnTo>
                          <a:lnTo>
                            <a:pt x="0" y="558"/>
                          </a:lnTo>
                          <a:lnTo>
                            <a:pt x="0" y="569"/>
                          </a:lnTo>
                          <a:lnTo>
                            <a:pt x="3" y="577"/>
                          </a:lnTo>
                          <a:lnTo>
                            <a:pt x="28" y="616"/>
                          </a:lnTo>
                          <a:lnTo>
                            <a:pt x="56" y="651"/>
                          </a:lnTo>
                          <a:lnTo>
                            <a:pt x="112" y="724"/>
                          </a:lnTo>
                          <a:lnTo>
                            <a:pt x="129" y="745"/>
                          </a:lnTo>
                          <a:lnTo>
                            <a:pt x="149" y="764"/>
                          </a:lnTo>
                          <a:lnTo>
                            <a:pt x="183" y="793"/>
                          </a:lnTo>
                          <a:lnTo>
                            <a:pt x="213" y="817"/>
                          </a:lnTo>
                          <a:lnTo>
                            <a:pt x="247" y="838"/>
                          </a:lnTo>
                          <a:lnTo>
                            <a:pt x="281" y="856"/>
                          </a:lnTo>
                          <a:lnTo>
                            <a:pt x="314" y="880"/>
                          </a:lnTo>
                          <a:lnTo>
                            <a:pt x="351" y="906"/>
                          </a:lnTo>
                          <a:lnTo>
                            <a:pt x="370" y="924"/>
                          </a:lnTo>
                          <a:lnTo>
                            <a:pt x="390" y="943"/>
                          </a:lnTo>
                          <a:lnTo>
                            <a:pt x="398" y="948"/>
                          </a:lnTo>
                          <a:lnTo>
                            <a:pt x="409" y="951"/>
                          </a:lnTo>
                          <a:lnTo>
                            <a:pt x="423" y="953"/>
                          </a:lnTo>
                          <a:lnTo>
                            <a:pt x="440" y="953"/>
                          </a:lnTo>
                          <a:lnTo>
                            <a:pt x="471" y="953"/>
                          </a:lnTo>
                          <a:lnTo>
                            <a:pt x="485" y="953"/>
                          </a:lnTo>
                          <a:lnTo>
                            <a:pt x="494" y="951"/>
                          </a:lnTo>
                          <a:lnTo>
                            <a:pt x="527" y="943"/>
                          </a:lnTo>
                          <a:lnTo>
                            <a:pt x="564" y="938"/>
                          </a:lnTo>
                          <a:lnTo>
                            <a:pt x="600" y="927"/>
                          </a:lnTo>
                          <a:lnTo>
                            <a:pt x="631" y="917"/>
                          </a:lnTo>
                          <a:lnTo>
                            <a:pt x="648" y="909"/>
                          </a:lnTo>
                          <a:lnTo>
                            <a:pt x="662" y="906"/>
                          </a:lnTo>
                          <a:lnTo>
                            <a:pt x="673" y="909"/>
                          </a:lnTo>
                          <a:lnTo>
                            <a:pt x="681" y="914"/>
                          </a:lnTo>
                          <a:lnTo>
                            <a:pt x="692" y="919"/>
                          </a:lnTo>
                          <a:lnTo>
                            <a:pt x="704" y="922"/>
                          </a:lnTo>
                          <a:lnTo>
                            <a:pt x="718" y="922"/>
                          </a:lnTo>
                          <a:lnTo>
                            <a:pt x="734" y="911"/>
                          </a:lnTo>
                          <a:lnTo>
                            <a:pt x="768" y="893"/>
                          </a:lnTo>
                          <a:lnTo>
                            <a:pt x="807" y="877"/>
                          </a:lnTo>
                          <a:lnTo>
                            <a:pt x="847" y="864"/>
                          </a:lnTo>
                          <a:lnTo>
                            <a:pt x="886" y="851"/>
                          </a:lnTo>
                          <a:lnTo>
                            <a:pt x="905" y="838"/>
                          </a:lnTo>
                          <a:lnTo>
                            <a:pt x="919" y="827"/>
                          </a:lnTo>
                          <a:lnTo>
                            <a:pt x="931" y="814"/>
                          </a:lnTo>
                          <a:lnTo>
                            <a:pt x="936" y="803"/>
                          </a:lnTo>
                          <a:lnTo>
                            <a:pt x="942" y="790"/>
                          </a:lnTo>
                          <a:lnTo>
                            <a:pt x="950" y="774"/>
                          </a:lnTo>
                          <a:lnTo>
                            <a:pt x="959" y="756"/>
                          </a:lnTo>
                          <a:lnTo>
                            <a:pt x="975" y="732"/>
                          </a:lnTo>
                          <a:lnTo>
                            <a:pt x="984" y="719"/>
                          </a:lnTo>
                          <a:lnTo>
                            <a:pt x="992" y="709"/>
                          </a:lnTo>
                          <a:lnTo>
                            <a:pt x="1003" y="706"/>
                          </a:lnTo>
                          <a:lnTo>
                            <a:pt x="1012" y="703"/>
                          </a:lnTo>
                          <a:lnTo>
                            <a:pt x="1029" y="701"/>
                          </a:lnTo>
                          <a:lnTo>
                            <a:pt x="1031" y="701"/>
                          </a:lnTo>
                          <a:lnTo>
                            <a:pt x="1034" y="698"/>
                          </a:lnTo>
                          <a:lnTo>
                            <a:pt x="1037" y="672"/>
                          </a:lnTo>
                          <a:lnTo>
                            <a:pt x="1037" y="648"/>
                          </a:lnTo>
                          <a:lnTo>
                            <a:pt x="1034" y="627"/>
                          </a:lnTo>
                          <a:lnTo>
                            <a:pt x="1026" y="601"/>
                          </a:lnTo>
                          <a:lnTo>
                            <a:pt x="1029" y="579"/>
                          </a:lnTo>
                          <a:lnTo>
                            <a:pt x="1034" y="558"/>
                          </a:lnTo>
                          <a:lnTo>
                            <a:pt x="1040" y="540"/>
                          </a:lnTo>
                          <a:lnTo>
                            <a:pt x="1043" y="519"/>
                          </a:lnTo>
                          <a:lnTo>
                            <a:pt x="1043" y="495"/>
                          </a:lnTo>
                          <a:lnTo>
                            <a:pt x="1040" y="469"/>
                          </a:lnTo>
                          <a:lnTo>
                            <a:pt x="1034" y="440"/>
                          </a:lnTo>
                          <a:lnTo>
                            <a:pt x="1026" y="408"/>
                          </a:lnTo>
                          <a:lnTo>
                            <a:pt x="1017" y="379"/>
                          </a:lnTo>
                          <a:lnTo>
                            <a:pt x="1003" y="353"/>
                          </a:lnTo>
                          <a:lnTo>
                            <a:pt x="992" y="329"/>
                          </a:lnTo>
                          <a:lnTo>
                            <a:pt x="978" y="311"/>
                          </a:lnTo>
                          <a:lnTo>
                            <a:pt x="933" y="263"/>
                          </a:lnTo>
                          <a:lnTo>
                            <a:pt x="889" y="216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85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2313" y="1565"/>
                      <a:ext cx="1043" cy="953"/>
                    </a:xfrm>
                    <a:custGeom>
                      <a:avLst/>
                      <a:gdLst>
                        <a:gd name="T0" fmla="*/ 833 w 1043"/>
                        <a:gd name="T1" fmla="*/ 161 h 953"/>
                        <a:gd name="T2" fmla="*/ 715 w 1043"/>
                        <a:gd name="T3" fmla="*/ 55 h 953"/>
                        <a:gd name="T4" fmla="*/ 622 w 1043"/>
                        <a:gd name="T5" fmla="*/ 13 h 953"/>
                        <a:gd name="T6" fmla="*/ 597 w 1043"/>
                        <a:gd name="T7" fmla="*/ 16 h 953"/>
                        <a:gd name="T8" fmla="*/ 583 w 1043"/>
                        <a:gd name="T9" fmla="*/ 16 h 953"/>
                        <a:gd name="T10" fmla="*/ 566 w 1043"/>
                        <a:gd name="T11" fmla="*/ 11 h 953"/>
                        <a:gd name="T12" fmla="*/ 536 w 1043"/>
                        <a:gd name="T13" fmla="*/ 8 h 953"/>
                        <a:gd name="T14" fmla="*/ 519 w 1043"/>
                        <a:gd name="T15" fmla="*/ 8 h 953"/>
                        <a:gd name="T16" fmla="*/ 513 w 1043"/>
                        <a:gd name="T17" fmla="*/ 11 h 953"/>
                        <a:gd name="T18" fmla="*/ 519 w 1043"/>
                        <a:gd name="T19" fmla="*/ 8 h 953"/>
                        <a:gd name="T20" fmla="*/ 513 w 1043"/>
                        <a:gd name="T21" fmla="*/ 5 h 953"/>
                        <a:gd name="T22" fmla="*/ 496 w 1043"/>
                        <a:gd name="T23" fmla="*/ 3 h 953"/>
                        <a:gd name="T24" fmla="*/ 477 w 1043"/>
                        <a:gd name="T25" fmla="*/ 0 h 953"/>
                        <a:gd name="T26" fmla="*/ 443 w 1043"/>
                        <a:gd name="T27" fmla="*/ 0 h 953"/>
                        <a:gd name="T28" fmla="*/ 412 w 1043"/>
                        <a:gd name="T29" fmla="*/ 3 h 953"/>
                        <a:gd name="T30" fmla="*/ 381 w 1043"/>
                        <a:gd name="T31" fmla="*/ 11 h 953"/>
                        <a:gd name="T32" fmla="*/ 337 w 1043"/>
                        <a:gd name="T33" fmla="*/ 21 h 953"/>
                        <a:gd name="T34" fmla="*/ 236 w 1043"/>
                        <a:gd name="T35" fmla="*/ 82 h 953"/>
                        <a:gd name="T36" fmla="*/ 127 w 1043"/>
                        <a:gd name="T37" fmla="*/ 166 h 953"/>
                        <a:gd name="T38" fmla="*/ 76 w 1043"/>
                        <a:gd name="T39" fmla="*/ 211 h 953"/>
                        <a:gd name="T40" fmla="*/ 42 w 1043"/>
                        <a:gd name="T41" fmla="*/ 258 h 953"/>
                        <a:gd name="T42" fmla="*/ 31 w 1043"/>
                        <a:gd name="T43" fmla="*/ 316 h 953"/>
                        <a:gd name="T44" fmla="*/ 14 w 1043"/>
                        <a:gd name="T45" fmla="*/ 406 h 953"/>
                        <a:gd name="T46" fmla="*/ 3 w 1043"/>
                        <a:gd name="T47" fmla="*/ 458 h 953"/>
                        <a:gd name="T48" fmla="*/ 3 w 1043"/>
                        <a:gd name="T49" fmla="*/ 477 h 953"/>
                        <a:gd name="T50" fmla="*/ 6 w 1043"/>
                        <a:gd name="T51" fmla="*/ 500 h 953"/>
                        <a:gd name="T52" fmla="*/ 0 w 1043"/>
                        <a:gd name="T53" fmla="*/ 535 h 953"/>
                        <a:gd name="T54" fmla="*/ 0 w 1043"/>
                        <a:gd name="T55" fmla="*/ 569 h 953"/>
                        <a:gd name="T56" fmla="*/ 28 w 1043"/>
                        <a:gd name="T57" fmla="*/ 616 h 953"/>
                        <a:gd name="T58" fmla="*/ 112 w 1043"/>
                        <a:gd name="T59" fmla="*/ 724 h 953"/>
                        <a:gd name="T60" fmla="*/ 149 w 1043"/>
                        <a:gd name="T61" fmla="*/ 764 h 953"/>
                        <a:gd name="T62" fmla="*/ 213 w 1043"/>
                        <a:gd name="T63" fmla="*/ 817 h 953"/>
                        <a:gd name="T64" fmla="*/ 281 w 1043"/>
                        <a:gd name="T65" fmla="*/ 856 h 953"/>
                        <a:gd name="T66" fmla="*/ 351 w 1043"/>
                        <a:gd name="T67" fmla="*/ 906 h 953"/>
                        <a:gd name="T68" fmla="*/ 390 w 1043"/>
                        <a:gd name="T69" fmla="*/ 943 h 953"/>
                        <a:gd name="T70" fmla="*/ 409 w 1043"/>
                        <a:gd name="T71" fmla="*/ 951 h 953"/>
                        <a:gd name="T72" fmla="*/ 440 w 1043"/>
                        <a:gd name="T73" fmla="*/ 953 h 953"/>
                        <a:gd name="T74" fmla="*/ 485 w 1043"/>
                        <a:gd name="T75" fmla="*/ 953 h 953"/>
                        <a:gd name="T76" fmla="*/ 527 w 1043"/>
                        <a:gd name="T77" fmla="*/ 943 h 953"/>
                        <a:gd name="T78" fmla="*/ 600 w 1043"/>
                        <a:gd name="T79" fmla="*/ 927 h 953"/>
                        <a:gd name="T80" fmla="*/ 648 w 1043"/>
                        <a:gd name="T81" fmla="*/ 909 h 953"/>
                        <a:gd name="T82" fmla="*/ 673 w 1043"/>
                        <a:gd name="T83" fmla="*/ 909 h 953"/>
                        <a:gd name="T84" fmla="*/ 692 w 1043"/>
                        <a:gd name="T85" fmla="*/ 919 h 953"/>
                        <a:gd name="T86" fmla="*/ 718 w 1043"/>
                        <a:gd name="T87" fmla="*/ 922 h 953"/>
                        <a:gd name="T88" fmla="*/ 768 w 1043"/>
                        <a:gd name="T89" fmla="*/ 893 h 953"/>
                        <a:gd name="T90" fmla="*/ 847 w 1043"/>
                        <a:gd name="T91" fmla="*/ 864 h 953"/>
                        <a:gd name="T92" fmla="*/ 905 w 1043"/>
                        <a:gd name="T93" fmla="*/ 838 h 953"/>
                        <a:gd name="T94" fmla="*/ 931 w 1043"/>
                        <a:gd name="T95" fmla="*/ 814 h 953"/>
                        <a:gd name="T96" fmla="*/ 942 w 1043"/>
                        <a:gd name="T97" fmla="*/ 790 h 953"/>
                        <a:gd name="T98" fmla="*/ 959 w 1043"/>
                        <a:gd name="T99" fmla="*/ 756 h 953"/>
                        <a:gd name="T100" fmla="*/ 984 w 1043"/>
                        <a:gd name="T101" fmla="*/ 719 h 953"/>
                        <a:gd name="T102" fmla="*/ 1003 w 1043"/>
                        <a:gd name="T103" fmla="*/ 706 h 953"/>
                        <a:gd name="T104" fmla="*/ 1029 w 1043"/>
                        <a:gd name="T105" fmla="*/ 701 h 953"/>
                        <a:gd name="T106" fmla="*/ 1034 w 1043"/>
                        <a:gd name="T107" fmla="*/ 698 h 953"/>
                        <a:gd name="T108" fmla="*/ 1037 w 1043"/>
                        <a:gd name="T109" fmla="*/ 648 h 953"/>
                        <a:gd name="T110" fmla="*/ 1026 w 1043"/>
                        <a:gd name="T111" fmla="*/ 601 h 953"/>
                        <a:gd name="T112" fmla="*/ 1034 w 1043"/>
                        <a:gd name="T113" fmla="*/ 558 h 953"/>
                        <a:gd name="T114" fmla="*/ 1043 w 1043"/>
                        <a:gd name="T115" fmla="*/ 519 h 953"/>
                        <a:gd name="T116" fmla="*/ 1040 w 1043"/>
                        <a:gd name="T117" fmla="*/ 469 h 953"/>
                        <a:gd name="T118" fmla="*/ 1026 w 1043"/>
                        <a:gd name="T119" fmla="*/ 408 h 953"/>
                        <a:gd name="T120" fmla="*/ 1003 w 1043"/>
                        <a:gd name="T121" fmla="*/ 353 h 953"/>
                        <a:gd name="T122" fmla="*/ 978 w 1043"/>
                        <a:gd name="T123" fmla="*/ 311 h 953"/>
                        <a:gd name="T124" fmla="*/ 889 w 1043"/>
                        <a:gd name="T125" fmla="*/ 216 h 953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60000 65536"/>
                        <a:gd name="T187" fmla="*/ 0 60000 65536"/>
                        <a:gd name="T188" fmla="*/ 0 60000 65536"/>
                      </a:gdLst>
                      <a:ahLst/>
                      <a:cxnLst>
                        <a:cxn ang="T126">
                          <a:pos x="T0" y="T1"/>
                        </a:cxn>
                        <a:cxn ang="T127">
                          <a:pos x="T2" y="T3"/>
                        </a:cxn>
                        <a:cxn ang="T128">
                          <a:pos x="T4" y="T5"/>
                        </a:cxn>
                        <a:cxn ang="T129">
                          <a:pos x="T6" y="T7"/>
                        </a:cxn>
                        <a:cxn ang="T130">
                          <a:pos x="T8" y="T9"/>
                        </a:cxn>
                        <a:cxn ang="T131">
                          <a:pos x="T10" y="T11"/>
                        </a:cxn>
                        <a:cxn ang="T132">
                          <a:pos x="T12" y="T13"/>
                        </a:cxn>
                        <a:cxn ang="T133">
                          <a:pos x="T14" y="T15"/>
                        </a:cxn>
                        <a:cxn ang="T134">
                          <a:pos x="T16" y="T17"/>
                        </a:cxn>
                        <a:cxn ang="T135">
                          <a:pos x="T18" y="T19"/>
                        </a:cxn>
                        <a:cxn ang="T136">
                          <a:pos x="T20" y="T21"/>
                        </a:cxn>
                        <a:cxn ang="T137">
                          <a:pos x="T22" y="T23"/>
                        </a:cxn>
                        <a:cxn ang="T138">
                          <a:pos x="T24" y="T25"/>
                        </a:cxn>
                        <a:cxn ang="T139">
                          <a:pos x="T26" y="T27"/>
                        </a:cxn>
                        <a:cxn ang="T140">
                          <a:pos x="T28" y="T29"/>
                        </a:cxn>
                        <a:cxn ang="T141">
                          <a:pos x="T30" y="T31"/>
                        </a:cxn>
                        <a:cxn ang="T142">
                          <a:pos x="T32" y="T33"/>
                        </a:cxn>
                        <a:cxn ang="T143">
                          <a:pos x="T34" y="T35"/>
                        </a:cxn>
                        <a:cxn ang="T144">
                          <a:pos x="T36" y="T37"/>
                        </a:cxn>
                        <a:cxn ang="T145">
                          <a:pos x="T38" y="T39"/>
                        </a:cxn>
                        <a:cxn ang="T146">
                          <a:pos x="T40" y="T41"/>
                        </a:cxn>
                        <a:cxn ang="T147">
                          <a:pos x="T42" y="T43"/>
                        </a:cxn>
                        <a:cxn ang="T148">
                          <a:pos x="T44" y="T45"/>
                        </a:cxn>
                        <a:cxn ang="T149">
                          <a:pos x="T46" y="T47"/>
                        </a:cxn>
                        <a:cxn ang="T150">
                          <a:pos x="T48" y="T49"/>
                        </a:cxn>
                        <a:cxn ang="T151">
                          <a:pos x="T50" y="T51"/>
                        </a:cxn>
                        <a:cxn ang="T152">
                          <a:pos x="T52" y="T53"/>
                        </a:cxn>
                        <a:cxn ang="T153">
                          <a:pos x="T54" y="T55"/>
                        </a:cxn>
                        <a:cxn ang="T154">
                          <a:pos x="T56" y="T57"/>
                        </a:cxn>
                        <a:cxn ang="T155">
                          <a:pos x="T58" y="T59"/>
                        </a:cxn>
                        <a:cxn ang="T156">
                          <a:pos x="T60" y="T61"/>
                        </a:cxn>
                        <a:cxn ang="T157">
                          <a:pos x="T62" y="T63"/>
                        </a:cxn>
                        <a:cxn ang="T158">
                          <a:pos x="T64" y="T65"/>
                        </a:cxn>
                        <a:cxn ang="T159">
                          <a:pos x="T66" y="T67"/>
                        </a:cxn>
                        <a:cxn ang="T160">
                          <a:pos x="T68" y="T69"/>
                        </a:cxn>
                        <a:cxn ang="T161">
                          <a:pos x="T70" y="T71"/>
                        </a:cxn>
                        <a:cxn ang="T162">
                          <a:pos x="T72" y="T73"/>
                        </a:cxn>
                        <a:cxn ang="T163">
                          <a:pos x="T74" y="T75"/>
                        </a:cxn>
                        <a:cxn ang="T164">
                          <a:pos x="T76" y="T77"/>
                        </a:cxn>
                        <a:cxn ang="T165">
                          <a:pos x="T78" y="T79"/>
                        </a:cxn>
                        <a:cxn ang="T166">
                          <a:pos x="T80" y="T81"/>
                        </a:cxn>
                        <a:cxn ang="T167">
                          <a:pos x="T82" y="T83"/>
                        </a:cxn>
                        <a:cxn ang="T168">
                          <a:pos x="T84" y="T85"/>
                        </a:cxn>
                        <a:cxn ang="T169">
                          <a:pos x="T86" y="T87"/>
                        </a:cxn>
                        <a:cxn ang="T170">
                          <a:pos x="T88" y="T89"/>
                        </a:cxn>
                        <a:cxn ang="T171">
                          <a:pos x="T90" y="T91"/>
                        </a:cxn>
                        <a:cxn ang="T172">
                          <a:pos x="T92" y="T93"/>
                        </a:cxn>
                        <a:cxn ang="T173">
                          <a:pos x="T94" y="T95"/>
                        </a:cxn>
                        <a:cxn ang="T174">
                          <a:pos x="T96" y="T97"/>
                        </a:cxn>
                        <a:cxn ang="T175">
                          <a:pos x="T98" y="T99"/>
                        </a:cxn>
                        <a:cxn ang="T176">
                          <a:pos x="T100" y="T101"/>
                        </a:cxn>
                        <a:cxn ang="T177">
                          <a:pos x="T102" y="T103"/>
                        </a:cxn>
                        <a:cxn ang="T178">
                          <a:pos x="T104" y="T105"/>
                        </a:cxn>
                        <a:cxn ang="T179">
                          <a:pos x="T106" y="T107"/>
                        </a:cxn>
                        <a:cxn ang="T180">
                          <a:pos x="T108" y="T109"/>
                        </a:cxn>
                        <a:cxn ang="T181">
                          <a:pos x="T110" y="T111"/>
                        </a:cxn>
                        <a:cxn ang="T182">
                          <a:pos x="T112" y="T113"/>
                        </a:cxn>
                        <a:cxn ang="T183">
                          <a:pos x="T114" y="T115"/>
                        </a:cxn>
                        <a:cxn ang="T184">
                          <a:pos x="T116" y="T117"/>
                        </a:cxn>
                        <a:cxn ang="T185">
                          <a:pos x="T118" y="T119"/>
                        </a:cxn>
                        <a:cxn ang="T186">
                          <a:pos x="T120" y="T121"/>
                        </a:cxn>
                        <a:cxn ang="T187">
                          <a:pos x="T122" y="T123"/>
                        </a:cxn>
                        <a:cxn ang="T188">
                          <a:pos x="T124" y="T125"/>
                        </a:cxn>
                      </a:cxnLst>
                      <a:rect l="0" t="0" r="r" b="b"/>
                      <a:pathLst>
                        <a:path w="1043" h="953">
                          <a:moveTo>
                            <a:pt x="889" y="216"/>
                          </a:moveTo>
                          <a:lnTo>
                            <a:pt x="833" y="161"/>
                          </a:lnTo>
                          <a:lnTo>
                            <a:pt x="774" y="105"/>
                          </a:lnTo>
                          <a:lnTo>
                            <a:pt x="715" y="55"/>
                          </a:lnTo>
                          <a:lnTo>
                            <a:pt x="648" y="11"/>
                          </a:lnTo>
                          <a:lnTo>
                            <a:pt x="622" y="13"/>
                          </a:lnTo>
                          <a:lnTo>
                            <a:pt x="606" y="13"/>
                          </a:lnTo>
                          <a:lnTo>
                            <a:pt x="597" y="16"/>
                          </a:lnTo>
                          <a:lnTo>
                            <a:pt x="589" y="16"/>
                          </a:lnTo>
                          <a:lnTo>
                            <a:pt x="583" y="16"/>
                          </a:lnTo>
                          <a:lnTo>
                            <a:pt x="578" y="13"/>
                          </a:lnTo>
                          <a:lnTo>
                            <a:pt x="566" y="11"/>
                          </a:lnTo>
                          <a:lnTo>
                            <a:pt x="550" y="5"/>
                          </a:lnTo>
                          <a:lnTo>
                            <a:pt x="536" y="8"/>
                          </a:lnTo>
                          <a:lnTo>
                            <a:pt x="524" y="8"/>
                          </a:lnTo>
                          <a:lnTo>
                            <a:pt x="519" y="8"/>
                          </a:lnTo>
                          <a:lnTo>
                            <a:pt x="513" y="8"/>
                          </a:lnTo>
                          <a:lnTo>
                            <a:pt x="513" y="11"/>
                          </a:lnTo>
                          <a:lnTo>
                            <a:pt x="516" y="8"/>
                          </a:lnTo>
                          <a:lnTo>
                            <a:pt x="519" y="8"/>
                          </a:lnTo>
                          <a:lnTo>
                            <a:pt x="516" y="5"/>
                          </a:lnTo>
                          <a:lnTo>
                            <a:pt x="513" y="5"/>
                          </a:lnTo>
                          <a:lnTo>
                            <a:pt x="508" y="3"/>
                          </a:lnTo>
                          <a:lnTo>
                            <a:pt x="496" y="3"/>
                          </a:lnTo>
                          <a:lnTo>
                            <a:pt x="482" y="0"/>
                          </a:lnTo>
                          <a:lnTo>
                            <a:pt x="477" y="0"/>
                          </a:lnTo>
                          <a:lnTo>
                            <a:pt x="466" y="0"/>
                          </a:lnTo>
                          <a:lnTo>
                            <a:pt x="443" y="0"/>
                          </a:lnTo>
                          <a:lnTo>
                            <a:pt x="421" y="3"/>
                          </a:lnTo>
                          <a:lnTo>
                            <a:pt x="412" y="3"/>
                          </a:lnTo>
                          <a:lnTo>
                            <a:pt x="404" y="3"/>
                          </a:lnTo>
                          <a:lnTo>
                            <a:pt x="381" y="11"/>
                          </a:lnTo>
                          <a:lnTo>
                            <a:pt x="359" y="16"/>
                          </a:lnTo>
                          <a:lnTo>
                            <a:pt x="337" y="21"/>
                          </a:lnTo>
                          <a:lnTo>
                            <a:pt x="314" y="26"/>
                          </a:lnTo>
                          <a:lnTo>
                            <a:pt x="236" y="82"/>
                          </a:lnTo>
                          <a:lnTo>
                            <a:pt x="157" y="140"/>
                          </a:lnTo>
                          <a:lnTo>
                            <a:pt x="127" y="166"/>
                          </a:lnTo>
                          <a:lnTo>
                            <a:pt x="98" y="187"/>
                          </a:lnTo>
                          <a:lnTo>
                            <a:pt x="76" y="211"/>
                          </a:lnTo>
                          <a:lnTo>
                            <a:pt x="56" y="232"/>
                          </a:lnTo>
                          <a:lnTo>
                            <a:pt x="42" y="258"/>
                          </a:lnTo>
                          <a:lnTo>
                            <a:pt x="37" y="285"/>
                          </a:lnTo>
                          <a:lnTo>
                            <a:pt x="31" y="316"/>
                          </a:lnTo>
                          <a:lnTo>
                            <a:pt x="34" y="353"/>
                          </a:lnTo>
                          <a:lnTo>
                            <a:pt x="14" y="406"/>
                          </a:lnTo>
                          <a:lnTo>
                            <a:pt x="9" y="432"/>
                          </a:lnTo>
                          <a:lnTo>
                            <a:pt x="3" y="458"/>
                          </a:lnTo>
                          <a:lnTo>
                            <a:pt x="3" y="469"/>
                          </a:lnTo>
                          <a:lnTo>
                            <a:pt x="3" y="477"/>
                          </a:lnTo>
                          <a:lnTo>
                            <a:pt x="6" y="493"/>
                          </a:lnTo>
                          <a:lnTo>
                            <a:pt x="6" y="500"/>
                          </a:lnTo>
                          <a:lnTo>
                            <a:pt x="3" y="511"/>
                          </a:lnTo>
                          <a:lnTo>
                            <a:pt x="0" y="535"/>
                          </a:lnTo>
                          <a:lnTo>
                            <a:pt x="0" y="558"/>
                          </a:lnTo>
                          <a:lnTo>
                            <a:pt x="0" y="569"/>
                          </a:lnTo>
                          <a:lnTo>
                            <a:pt x="3" y="577"/>
                          </a:lnTo>
                          <a:lnTo>
                            <a:pt x="28" y="616"/>
                          </a:lnTo>
                          <a:lnTo>
                            <a:pt x="56" y="651"/>
                          </a:lnTo>
                          <a:lnTo>
                            <a:pt x="112" y="724"/>
                          </a:lnTo>
                          <a:lnTo>
                            <a:pt x="129" y="745"/>
                          </a:lnTo>
                          <a:lnTo>
                            <a:pt x="149" y="764"/>
                          </a:lnTo>
                          <a:lnTo>
                            <a:pt x="183" y="793"/>
                          </a:lnTo>
                          <a:lnTo>
                            <a:pt x="213" y="817"/>
                          </a:lnTo>
                          <a:lnTo>
                            <a:pt x="247" y="838"/>
                          </a:lnTo>
                          <a:lnTo>
                            <a:pt x="281" y="856"/>
                          </a:lnTo>
                          <a:lnTo>
                            <a:pt x="314" y="880"/>
                          </a:lnTo>
                          <a:lnTo>
                            <a:pt x="351" y="906"/>
                          </a:lnTo>
                          <a:lnTo>
                            <a:pt x="370" y="924"/>
                          </a:lnTo>
                          <a:lnTo>
                            <a:pt x="390" y="943"/>
                          </a:lnTo>
                          <a:lnTo>
                            <a:pt x="398" y="948"/>
                          </a:lnTo>
                          <a:lnTo>
                            <a:pt x="409" y="951"/>
                          </a:lnTo>
                          <a:lnTo>
                            <a:pt x="423" y="953"/>
                          </a:lnTo>
                          <a:lnTo>
                            <a:pt x="440" y="953"/>
                          </a:lnTo>
                          <a:lnTo>
                            <a:pt x="471" y="953"/>
                          </a:lnTo>
                          <a:lnTo>
                            <a:pt x="485" y="953"/>
                          </a:lnTo>
                          <a:lnTo>
                            <a:pt x="494" y="951"/>
                          </a:lnTo>
                          <a:lnTo>
                            <a:pt x="527" y="943"/>
                          </a:lnTo>
                          <a:lnTo>
                            <a:pt x="564" y="938"/>
                          </a:lnTo>
                          <a:lnTo>
                            <a:pt x="600" y="927"/>
                          </a:lnTo>
                          <a:lnTo>
                            <a:pt x="631" y="917"/>
                          </a:lnTo>
                          <a:lnTo>
                            <a:pt x="648" y="909"/>
                          </a:lnTo>
                          <a:lnTo>
                            <a:pt x="662" y="906"/>
                          </a:lnTo>
                          <a:lnTo>
                            <a:pt x="673" y="909"/>
                          </a:lnTo>
                          <a:lnTo>
                            <a:pt x="681" y="914"/>
                          </a:lnTo>
                          <a:lnTo>
                            <a:pt x="692" y="919"/>
                          </a:lnTo>
                          <a:lnTo>
                            <a:pt x="704" y="922"/>
                          </a:lnTo>
                          <a:lnTo>
                            <a:pt x="718" y="922"/>
                          </a:lnTo>
                          <a:lnTo>
                            <a:pt x="734" y="911"/>
                          </a:lnTo>
                          <a:lnTo>
                            <a:pt x="768" y="893"/>
                          </a:lnTo>
                          <a:lnTo>
                            <a:pt x="807" y="877"/>
                          </a:lnTo>
                          <a:lnTo>
                            <a:pt x="847" y="864"/>
                          </a:lnTo>
                          <a:lnTo>
                            <a:pt x="886" y="851"/>
                          </a:lnTo>
                          <a:lnTo>
                            <a:pt x="905" y="838"/>
                          </a:lnTo>
                          <a:lnTo>
                            <a:pt x="919" y="827"/>
                          </a:lnTo>
                          <a:lnTo>
                            <a:pt x="931" y="814"/>
                          </a:lnTo>
                          <a:lnTo>
                            <a:pt x="936" y="803"/>
                          </a:lnTo>
                          <a:lnTo>
                            <a:pt x="942" y="790"/>
                          </a:lnTo>
                          <a:lnTo>
                            <a:pt x="950" y="774"/>
                          </a:lnTo>
                          <a:lnTo>
                            <a:pt x="959" y="756"/>
                          </a:lnTo>
                          <a:lnTo>
                            <a:pt x="975" y="732"/>
                          </a:lnTo>
                          <a:lnTo>
                            <a:pt x="984" y="719"/>
                          </a:lnTo>
                          <a:lnTo>
                            <a:pt x="992" y="709"/>
                          </a:lnTo>
                          <a:lnTo>
                            <a:pt x="1003" y="706"/>
                          </a:lnTo>
                          <a:lnTo>
                            <a:pt x="1012" y="703"/>
                          </a:lnTo>
                          <a:lnTo>
                            <a:pt x="1029" y="701"/>
                          </a:lnTo>
                          <a:lnTo>
                            <a:pt x="1031" y="701"/>
                          </a:lnTo>
                          <a:lnTo>
                            <a:pt x="1034" y="698"/>
                          </a:lnTo>
                          <a:lnTo>
                            <a:pt x="1037" y="672"/>
                          </a:lnTo>
                          <a:lnTo>
                            <a:pt x="1037" y="648"/>
                          </a:lnTo>
                          <a:lnTo>
                            <a:pt x="1034" y="627"/>
                          </a:lnTo>
                          <a:lnTo>
                            <a:pt x="1026" y="601"/>
                          </a:lnTo>
                          <a:lnTo>
                            <a:pt x="1029" y="579"/>
                          </a:lnTo>
                          <a:lnTo>
                            <a:pt x="1034" y="558"/>
                          </a:lnTo>
                          <a:lnTo>
                            <a:pt x="1040" y="540"/>
                          </a:lnTo>
                          <a:lnTo>
                            <a:pt x="1043" y="519"/>
                          </a:lnTo>
                          <a:lnTo>
                            <a:pt x="1043" y="495"/>
                          </a:lnTo>
                          <a:lnTo>
                            <a:pt x="1040" y="469"/>
                          </a:lnTo>
                          <a:lnTo>
                            <a:pt x="1034" y="440"/>
                          </a:lnTo>
                          <a:lnTo>
                            <a:pt x="1026" y="408"/>
                          </a:lnTo>
                          <a:lnTo>
                            <a:pt x="1017" y="379"/>
                          </a:lnTo>
                          <a:lnTo>
                            <a:pt x="1003" y="353"/>
                          </a:lnTo>
                          <a:lnTo>
                            <a:pt x="992" y="329"/>
                          </a:lnTo>
                          <a:lnTo>
                            <a:pt x="978" y="311"/>
                          </a:lnTo>
                          <a:lnTo>
                            <a:pt x="933" y="263"/>
                          </a:lnTo>
                          <a:lnTo>
                            <a:pt x="889" y="21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86" name="Picture 2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311" y="1562"/>
                      <a:ext cx="1050" cy="9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82" name="Freeform 21"/>
                  <p:cNvSpPr>
                    <a:spLocks/>
                  </p:cNvSpPr>
                  <p:nvPr/>
                </p:nvSpPr>
                <p:spPr bwMode="auto">
                  <a:xfrm>
                    <a:off x="2313" y="1565"/>
                    <a:ext cx="1043" cy="953"/>
                  </a:xfrm>
                  <a:custGeom>
                    <a:avLst/>
                    <a:gdLst>
                      <a:gd name="T0" fmla="*/ 833 w 1043"/>
                      <a:gd name="T1" fmla="*/ 161 h 953"/>
                      <a:gd name="T2" fmla="*/ 715 w 1043"/>
                      <a:gd name="T3" fmla="*/ 55 h 953"/>
                      <a:gd name="T4" fmla="*/ 622 w 1043"/>
                      <a:gd name="T5" fmla="*/ 13 h 953"/>
                      <a:gd name="T6" fmla="*/ 597 w 1043"/>
                      <a:gd name="T7" fmla="*/ 16 h 953"/>
                      <a:gd name="T8" fmla="*/ 583 w 1043"/>
                      <a:gd name="T9" fmla="*/ 16 h 953"/>
                      <a:gd name="T10" fmla="*/ 566 w 1043"/>
                      <a:gd name="T11" fmla="*/ 11 h 953"/>
                      <a:gd name="T12" fmla="*/ 536 w 1043"/>
                      <a:gd name="T13" fmla="*/ 8 h 953"/>
                      <a:gd name="T14" fmla="*/ 519 w 1043"/>
                      <a:gd name="T15" fmla="*/ 8 h 953"/>
                      <a:gd name="T16" fmla="*/ 513 w 1043"/>
                      <a:gd name="T17" fmla="*/ 11 h 953"/>
                      <a:gd name="T18" fmla="*/ 519 w 1043"/>
                      <a:gd name="T19" fmla="*/ 8 h 953"/>
                      <a:gd name="T20" fmla="*/ 513 w 1043"/>
                      <a:gd name="T21" fmla="*/ 5 h 953"/>
                      <a:gd name="T22" fmla="*/ 496 w 1043"/>
                      <a:gd name="T23" fmla="*/ 3 h 953"/>
                      <a:gd name="T24" fmla="*/ 477 w 1043"/>
                      <a:gd name="T25" fmla="*/ 0 h 953"/>
                      <a:gd name="T26" fmla="*/ 443 w 1043"/>
                      <a:gd name="T27" fmla="*/ 0 h 953"/>
                      <a:gd name="T28" fmla="*/ 412 w 1043"/>
                      <a:gd name="T29" fmla="*/ 3 h 953"/>
                      <a:gd name="T30" fmla="*/ 381 w 1043"/>
                      <a:gd name="T31" fmla="*/ 11 h 953"/>
                      <a:gd name="T32" fmla="*/ 337 w 1043"/>
                      <a:gd name="T33" fmla="*/ 21 h 953"/>
                      <a:gd name="T34" fmla="*/ 236 w 1043"/>
                      <a:gd name="T35" fmla="*/ 82 h 953"/>
                      <a:gd name="T36" fmla="*/ 127 w 1043"/>
                      <a:gd name="T37" fmla="*/ 166 h 953"/>
                      <a:gd name="T38" fmla="*/ 76 w 1043"/>
                      <a:gd name="T39" fmla="*/ 211 h 953"/>
                      <a:gd name="T40" fmla="*/ 42 w 1043"/>
                      <a:gd name="T41" fmla="*/ 258 h 953"/>
                      <a:gd name="T42" fmla="*/ 31 w 1043"/>
                      <a:gd name="T43" fmla="*/ 316 h 953"/>
                      <a:gd name="T44" fmla="*/ 14 w 1043"/>
                      <a:gd name="T45" fmla="*/ 406 h 953"/>
                      <a:gd name="T46" fmla="*/ 3 w 1043"/>
                      <a:gd name="T47" fmla="*/ 458 h 953"/>
                      <a:gd name="T48" fmla="*/ 3 w 1043"/>
                      <a:gd name="T49" fmla="*/ 477 h 953"/>
                      <a:gd name="T50" fmla="*/ 6 w 1043"/>
                      <a:gd name="T51" fmla="*/ 500 h 953"/>
                      <a:gd name="T52" fmla="*/ 0 w 1043"/>
                      <a:gd name="T53" fmla="*/ 535 h 953"/>
                      <a:gd name="T54" fmla="*/ 0 w 1043"/>
                      <a:gd name="T55" fmla="*/ 569 h 953"/>
                      <a:gd name="T56" fmla="*/ 28 w 1043"/>
                      <a:gd name="T57" fmla="*/ 616 h 953"/>
                      <a:gd name="T58" fmla="*/ 112 w 1043"/>
                      <a:gd name="T59" fmla="*/ 724 h 953"/>
                      <a:gd name="T60" fmla="*/ 149 w 1043"/>
                      <a:gd name="T61" fmla="*/ 764 h 953"/>
                      <a:gd name="T62" fmla="*/ 213 w 1043"/>
                      <a:gd name="T63" fmla="*/ 817 h 953"/>
                      <a:gd name="T64" fmla="*/ 281 w 1043"/>
                      <a:gd name="T65" fmla="*/ 856 h 953"/>
                      <a:gd name="T66" fmla="*/ 351 w 1043"/>
                      <a:gd name="T67" fmla="*/ 906 h 953"/>
                      <a:gd name="T68" fmla="*/ 390 w 1043"/>
                      <a:gd name="T69" fmla="*/ 943 h 953"/>
                      <a:gd name="T70" fmla="*/ 409 w 1043"/>
                      <a:gd name="T71" fmla="*/ 951 h 953"/>
                      <a:gd name="T72" fmla="*/ 440 w 1043"/>
                      <a:gd name="T73" fmla="*/ 953 h 953"/>
                      <a:gd name="T74" fmla="*/ 485 w 1043"/>
                      <a:gd name="T75" fmla="*/ 953 h 953"/>
                      <a:gd name="T76" fmla="*/ 527 w 1043"/>
                      <a:gd name="T77" fmla="*/ 943 h 953"/>
                      <a:gd name="T78" fmla="*/ 600 w 1043"/>
                      <a:gd name="T79" fmla="*/ 927 h 953"/>
                      <a:gd name="T80" fmla="*/ 648 w 1043"/>
                      <a:gd name="T81" fmla="*/ 909 h 953"/>
                      <a:gd name="T82" fmla="*/ 673 w 1043"/>
                      <a:gd name="T83" fmla="*/ 909 h 953"/>
                      <a:gd name="T84" fmla="*/ 692 w 1043"/>
                      <a:gd name="T85" fmla="*/ 919 h 953"/>
                      <a:gd name="T86" fmla="*/ 718 w 1043"/>
                      <a:gd name="T87" fmla="*/ 922 h 953"/>
                      <a:gd name="T88" fmla="*/ 768 w 1043"/>
                      <a:gd name="T89" fmla="*/ 893 h 953"/>
                      <a:gd name="T90" fmla="*/ 847 w 1043"/>
                      <a:gd name="T91" fmla="*/ 864 h 953"/>
                      <a:gd name="T92" fmla="*/ 905 w 1043"/>
                      <a:gd name="T93" fmla="*/ 838 h 953"/>
                      <a:gd name="T94" fmla="*/ 931 w 1043"/>
                      <a:gd name="T95" fmla="*/ 814 h 953"/>
                      <a:gd name="T96" fmla="*/ 942 w 1043"/>
                      <a:gd name="T97" fmla="*/ 790 h 953"/>
                      <a:gd name="T98" fmla="*/ 959 w 1043"/>
                      <a:gd name="T99" fmla="*/ 756 h 953"/>
                      <a:gd name="T100" fmla="*/ 984 w 1043"/>
                      <a:gd name="T101" fmla="*/ 719 h 953"/>
                      <a:gd name="T102" fmla="*/ 1003 w 1043"/>
                      <a:gd name="T103" fmla="*/ 706 h 953"/>
                      <a:gd name="T104" fmla="*/ 1029 w 1043"/>
                      <a:gd name="T105" fmla="*/ 701 h 953"/>
                      <a:gd name="T106" fmla="*/ 1034 w 1043"/>
                      <a:gd name="T107" fmla="*/ 698 h 953"/>
                      <a:gd name="T108" fmla="*/ 1037 w 1043"/>
                      <a:gd name="T109" fmla="*/ 648 h 953"/>
                      <a:gd name="T110" fmla="*/ 1026 w 1043"/>
                      <a:gd name="T111" fmla="*/ 601 h 953"/>
                      <a:gd name="T112" fmla="*/ 1034 w 1043"/>
                      <a:gd name="T113" fmla="*/ 558 h 953"/>
                      <a:gd name="T114" fmla="*/ 1043 w 1043"/>
                      <a:gd name="T115" fmla="*/ 519 h 953"/>
                      <a:gd name="T116" fmla="*/ 1040 w 1043"/>
                      <a:gd name="T117" fmla="*/ 469 h 953"/>
                      <a:gd name="T118" fmla="*/ 1026 w 1043"/>
                      <a:gd name="T119" fmla="*/ 408 h 953"/>
                      <a:gd name="T120" fmla="*/ 1003 w 1043"/>
                      <a:gd name="T121" fmla="*/ 353 h 953"/>
                      <a:gd name="T122" fmla="*/ 978 w 1043"/>
                      <a:gd name="T123" fmla="*/ 311 h 953"/>
                      <a:gd name="T124" fmla="*/ 889 w 1043"/>
                      <a:gd name="T125" fmla="*/ 216 h 953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0" t="0" r="r" b="b"/>
                    <a:pathLst>
                      <a:path w="1043" h="953">
                        <a:moveTo>
                          <a:pt x="889" y="216"/>
                        </a:moveTo>
                        <a:lnTo>
                          <a:pt x="833" y="161"/>
                        </a:lnTo>
                        <a:lnTo>
                          <a:pt x="774" y="105"/>
                        </a:lnTo>
                        <a:lnTo>
                          <a:pt x="715" y="55"/>
                        </a:lnTo>
                        <a:lnTo>
                          <a:pt x="648" y="11"/>
                        </a:lnTo>
                        <a:lnTo>
                          <a:pt x="622" y="13"/>
                        </a:lnTo>
                        <a:lnTo>
                          <a:pt x="606" y="13"/>
                        </a:lnTo>
                        <a:lnTo>
                          <a:pt x="597" y="16"/>
                        </a:lnTo>
                        <a:lnTo>
                          <a:pt x="589" y="16"/>
                        </a:lnTo>
                        <a:lnTo>
                          <a:pt x="583" y="16"/>
                        </a:lnTo>
                        <a:lnTo>
                          <a:pt x="578" y="13"/>
                        </a:lnTo>
                        <a:lnTo>
                          <a:pt x="566" y="11"/>
                        </a:lnTo>
                        <a:lnTo>
                          <a:pt x="550" y="5"/>
                        </a:lnTo>
                        <a:lnTo>
                          <a:pt x="536" y="8"/>
                        </a:lnTo>
                        <a:lnTo>
                          <a:pt x="524" y="8"/>
                        </a:lnTo>
                        <a:lnTo>
                          <a:pt x="519" y="8"/>
                        </a:lnTo>
                        <a:lnTo>
                          <a:pt x="513" y="8"/>
                        </a:lnTo>
                        <a:lnTo>
                          <a:pt x="513" y="11"/>
                        </a:lnTo>
                        <a:lnTo>
                          <a:pt x="516" y="8"/>
                        </a:lnTo>
                        <a:lnTo>
                          <a:pt x="519" y="8"/>
                        </a:lnTo>
                        <a:lnTo>
                          <a:pt x="516" y="5"/>
                        </a:lnTo>
                        <a:lnTo>
                          <a:pt x="513" y="5"/>
                        </a:lnTo>
                        <a:lnTo>
                          <a:pt x="508" y="3"/>
                        </a:lnTo>
                        <a:lnTo>
                          <a:pt x="496" y="3"/>
                        </a:lnTo>
                        <a:lnTo>
                          <a:pt x="482" y="0"/>
                        </a:lnTo>
                        <a:lnTo>
                          <a:pt x="477" y="0"/>
                        </a:lnTo>
                        <a:lnTo>
                          <a:pt x="466" y="0"/>
                        </a:lnTo>
                        <a:lnTo>
                          <a:pt x="443" y="0"/>
                        </a:lnTo>
                        <a:lnTo>
                          <a:pt x="421" y="3"/>
                        </a:lnTo>
                        <a:lnTo>
                          <a:pt x="412" y="3"/>
                        </a:lnTo>
                        <a:lnTo>
                          <a:pt x="404" y="3"/>
                        </a:lnTo>
                        <a:lnTo>
                          <a:pt x="381" y="11"/>
                        </a:lnTo>
                        <a:lnTo>
                          <a:pt x="359" y="16"/>
                        </a:lnTo>
                        <a:lnTo>
                          <a:pt x="337" y="21"/>
                        </a:lnTo>
                        <a:lnTo>
                          <a:pt x="314" y="26"/>
                        </a:lnTo>
                        <a:lnTo>
                          <a:pt x="236" y="82"/>
                        </a:lnTo>
                        <a:lnTo>
                          <a:pt x="157" y="140"/>
                        </a:lnTo>
                        <a:lnTo>
                          <a:pt x="127" y="166"/>
                        </a:lnTo>
                        <a:lnTo>
                          <a:pt x="98" y="187"/>
                        </a:lnTo>
                        <a:lnTo>
                          <a:pt x="76" y="211"/>
                        </a:lnTo>
                        <a:lnTo>
                          <a:pt x="56" y="232"/>
                        </a:lnTo>
                        <a:lnTo>
                          <a:pt x="42" y="258"/>
                        </a:lnTo>
                        <a:lnTo>
                          <a:pt x="37" y="285"/>
                        </a:lnTo>
                        <a:lnTo>
                          <a:pt x="31" y="316"/>
                        </a:lnTo>
                        <a:lnTo>
                          <a:pt x="34" y="353"/>
                        </a:lnTo>
                        <a:lnTo>
                          <a:pt x="14" y="406"/>
                        </a:lnTo>
                        <a:lnTo>
                          <a:pt x="9" y="432"/>
                        </a:lnTo>
                        <a:lnTo>
                          <a:pt x="3" y="458"/>
                        </a:lnTo>
                        <a:lnTo>
                          <a:pt x="3" y="469"/>
                        </a:lnTo>
                        <a:lnTo>
                          <a:pt x="3" y="477"/>
                        </a:lnTo>
                        <a:lnTo>
                          <a:pt x="6" y="493"/>
                        </a:lnTo>
                        <a:lnTo>
                          <a:pt x="6" y="500"/>
                        </a:lnTo>
                        <a:lnTo>
                          <a:pt x="3" y="511"/>
                        </a:lnTo>
                        <a:lnTo>
                          <a:pt x="0" y="535"/>
                        </a:lnTo>
                        <a:lnTo>
                          <a:pt x="0" y="558"/>
                        </a:lnTo>
                        <a:lnTo>
                          <a:pt x="0" y="569"/>
                        </a:lnTo>
                        <a:lnTo>
                          <a:pt x="3" y="577"/>
                        </a:lnTo>
                        <a:lnTo>
                          <a:pt x="28" y="616"/>
                        </a:lnTo>
                        <a:lnTo>
                          <a:pt x="56" y="651"/>
                        </a:lnTo>
                        <a:lnTo>
                          <a:pt x="112" y="724"/>
                        </a:lnTo>
                        <a:lnTo>
                          <a:pt x="129" y="745"/>
                        </a:lnTo>
                        <a:lnTo>
                          <a:pt x="149" y="764"/>
                        </a:lnTo>
                        <a:lnTo>
                          <a:pt x="183" y="793"/>
                        </a:lnTo>
                        <a:lnTo>
                          <a:pt x="213" y="817"/>
                        </a:lnTo>
                        <a:lnTo>
                          <a:pt x="247" y="838"/>
                        </a:lnTo>
                        <a:lnTo>
                          <a:pt x="281" y="856"/>
                        </a:lnTo>
                        <a:lnTo>
                          <a:pt x="314" y="880"/>
                        </a:lnTo>
                        <a:lnTo>
                          <a:pt x="351" y="906"/>
                        </a:lnTo>
                        <a:lnTo>
                          <a:pt x="370" y="924"/>
                        </a:lnTo>
                        <a:lnTo>
                          <a:pt x="390" y="943"/>
                        </a:lnTo>
                        <a:lnTo>
                          <a:pt x="398" y="948"/>
                        </a:lnTo>
                        <a:lnTo>
                          <a:pt x="409" y="951"/>
                        </a:lnTo>
                        <a:lnTo>
                          <a:pt x="423" y="953"/>
                        </a:lnTo>
                        <a:lnTo>
                          <a:pt x="440" y="953"/>
                        </a:lnTo>
                        <a:lnTo>
                          <a:pt x="471" y="953"/>
                        </a:lnTo>
                        <a:lnTo>
                          <a:pt x="485" y="953"/>
                        </a:lnTo>
                        <a:lnTo>
                          <a:pt x="494" y="951"/>
                        </a:lnTo>
                        <a:lnTo>
                          <a:pt x="527" y="943"/>
                        </a:lnTo>
                        <a:lnTo>
                          <a:pt x="564" y="938"/>
                        </a:lnTo>
                        <a:lnTo>
                          <a:pt x="600" y="927"/>
                        </a:lnTo>
                        <a:lnTo>
                          <a:pt x="631" y="917"/>
                        </a:lnTo>
                        <a:lnTo>
                          <a:pt x="648" y="909"/>
                        </a:lnTo>
                        <a:lnTo>
                          <a:pt x="662" y="906"/>
                        </a:lnTo>
                        <a:lnTo>
                          <a:pt x="673" y="909"/>
                        </a:lnTo>
                        <a:lnTo>
                          <a:pt x="681" y="914"/>
                        </a:lnTo>
                        <a:lnTo>
                          <a:pt x="692" y="919"/>
                        </a:lnTo>
                        <a:lnTo>
                          <a:pt x="704" y="922"/>
                        </a:lnTo>
                        <a:lnTo>
                          <a:pt x="718" y="922"/>
                        </a:lnTo>
                        <a:lnTo>
                          <a:pt x="734" y="911"/>
                        </a:lnTo>
                        <a:lnTo>
                          <a:pt x="768" y="893"/>
                        </a:lnTo>
                        <a:lnTo>
                          <a:pt x="807" y="877"/>
                        </a:lnTo>
                        <a:lnTo>
                          <a:pt x="847" y="864"/>
                        </a:lnTo>
                        <a:lnTo>
                          <a:pt x="886" y="851"/>
                        </a:lnTo>
                        <a:lnTo>
                          <a:pt x="905" y="838"/>
                        </a:lnTo>
                        <a:lnTo>
                          <a:pt x="919" y="827"/>
                        </a:lnTo>
                        <a:lnTo>
                          <a:pt x="931" y="814"/>
                        </a:lnTo>
                        <a:lnTo>
                          <a:pt x="936" y="803"/>
                        </a:lnTo>
                        <a:lnTo>
                          <a:pt x="942" y="790"/>
                        </a:lnTo>
                        <a:lnTo>
                          <a:pt x="950" y="774"/>
                        </a:lnTo>
                        <a:lnTo>
                          <a:pt x="959" y="756"/>
                        </a:lnTo>
                        <a:lnTo>
                          <a:pt x="975" y="732"/>
                        </a:lnTo>
                        <a:lnTo>
                          <a:pt x="984" y="719"/>
                        </a:lnTo>
                        <a:lnTo>
                          <a:pt x="992" y="709"/>
                        </a:lnTo>
                        <a:lnTo>
                          <a:pt x="1003" y="706"/>
                        </a:lnTo>
                        <a:lnTo>
                          <a:pt x="1012" y="703"/>
                        </a:lnTo>
                        <a:lnTo>
                          <a:pt x="1029" y="701"/>
                        </a:lnTo>
                        <a:lnTo>
                          <a:pt x="1031" y="701"/>
                        </a:lnTo>
                        <a:lnTo>
                          <a:pt x="1034" y="698"/>
                        </a:lnTo>
                        <a:lnTo>
                          <a:pt x="1037" y="672"/>
                        </a:lnTo>
                        <a:lnTo>
                          <a:pt x="1037" y="648"/>
                        </a:lnTo>
                        <a:lnTo>
                          <a:pt x="1034" y="627"/>
                        </a:lnTo>
                        <a:lnTo>
                          <a:pt x="1026" y="601"/>
                        </a:lnTo>
                        <a:lnTo>
                          <a:pt x="1029" y="579"/>
                        </a:lnTo>
                        <a:lnTo>
                          <a:pt x="1034" y="558"/>
                        </a:lnTo>
                        <a:lnTo>
                          <a:pt x="1040" y="540"/>
                        </a:lnTo>
                        <a:lnTo>
                          <a:pt x="1043" y="519"/>
                        </a:lnTo>
                        <a:lnTo>
                          <a:pt x="1043" y="495"/>
                        </a:lnTo>
                        <a:lnTo>
                          <a:pt x="1040" y="469"/>
                        </a:lnTo>
                        <a:lnTo>
                          <a:pt x="1034" y="440"/>
                        </a:lnTo>
                        <a:lnTo>
                          <a:pt x="1026" y="408"/>
                        </a:lnTo>
                        <a:lnTo>
                          <a:pt x="1017" y="379"/>
                        </a:lnTo>
                        <a:lnTo>
                          <a:pt x="1003" y="353"/>
                        </a:lnTo>
                        <a:lnTo>
                          <a:pt x="992" y="329"/>
                        </a:lnTo>
                        <a:lnTo>
                          <a:pt x="978" y="311"/>
                        </a:lnTo>
                        <a:lnTo>
                          <a:pt x="933" y="263"/>
                        </a:lnTo>
                        <a:lnTo>
                          <a:pt x="889" y="216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1" name="Group 22"/>
                <p:cNvGrpSpPr>
                  <a:grpSpLocks/>
                </p:cNvGrpSpPr>
                <p:nvPr/>
              </p:nvGrpSpPr>
              <p:grpSpPr bwMode="auto">
                <a:xfrm>
                  <a:off x="3190" y="1460"/>
                  <a:ext cx="603" cy="579"/>
                  <a:chOff x="3190" y="1460"/>
                  <a:chExt cx="603" cy="579"/>
                </a:xfrm>
              </p:grpSpPr>
              <p:grpSp>
                <p:nvGrpSpPr>
                  <p:cNvPr id="13375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3190" y="1460"/>
                    <a:ext cx="603" cy="579"/>
                    <a:chOff x="3190" y="1460"/>
                    <a:chExt cx="603" cy="579"/>
                  </a:xfrm>
                </p:grpSpPr>
                <p:pic>
                  <p:nvPicPr>
                    <p:cNvPr id="13377" name="Picture 2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90" y="1460"/>
                      <a:ext cx="603" cy="57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78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193" y="1462"/>
                      <a:ext cx="594" cy="572"/>
                    </a:xfrm>
                    <a:custGeom>
                      <a:avLst/>
                      <a:gdLst>
                        <a:gd name="T0" fmla="*/ 317 w 594"/>
                        <a:gd name="T1" fmla="*/ 0 h 572"/>
                        <a:gd name="T2" fmla="*/ 244 w 594"/>
                        <a:gd name="T3" fmla="*/ 6 h 572"/>
                        <a:gd name="T4" fmla="*/ 213 w 594"/>
                        <a:gd name="T5" fmla="*/ 16 h 572"/>
                        <a:gd name="T6" fmla="*/ 185 w 594"/>
                        <a:gd name="T7" fmla="*/ 45 h 572"/>
                        <a:gd name="T8" fmla="*/ 157 w 594"/>
                        <a:gd name="T9" fmla="*/ 64 h 572"/>
                        <a:gd name="T10" fmla="*/ 143 w 594"/>
                        <a:gd name="T11" fmla="*/ 82 h 572"/>
                        <a:gd name="T12" fmla="*/ 109 w 594"/>
                        <a:gd name="T13" fmla="*/ 132 h 572"/>
                        <a:gd name="T14" fmla="*/ 93 w 594"/>
                        <a:gd name="T15" fmla="*/ 153 h 572"/>
                        <a:gd name="T16" fmla="*/ 37 w 594"/>
                        <a:gd name="T17" fmla="*/ 208 h 572"/>
                        <a:gd name="T18" fmla="*/ 20 w 594"/>
                        <a:gd name="T19" fmla="*/ 224 h 572"/>
                        <a:gd name="T20" fmla="*/ 9 w 594"/>
                        <a:gd name="T21" fmla="*/ 235 h 572"/>
                        <a:gd name="T22" fmla="*/ 0 w 594"/>
                        <a:gd name="T23" fmla="*/ 293 h 572"/>
                        <a:gd name="T24" fmla="*/ 11 w 594"/>
                        <a:gd name="T25" fmla="*/ 340 h 572"/>
                        <a:gd name="T26" fmla="*/ 42 w 594"/>
                        <a:gd name="T27" fmla="*/ 374 h 572"/>
                        <a:gd name="T28" fmla="*/ 93 w 594"/>
                        <a:gd name="T29" fmla="*/ 401 h 572"/>
                        <a:gd name="T30" fmla="*/ 135 w 594"/>
                        <a:gd name="T31" fmla="*/ 435 h 572"/>
                        <a:gd name="T32" fmla="*/ 185 w 594"/>
                        <a:gd name="T33" fmla="*/ 453 h 572"/>
                        <a:gd name="T34" fmla="*/ 205 w 594"/>
                        <a:gd name="T35" fmla="*/ 506 h 572"/>
                        <a:gd name="T36" fmla="*/ 207 w 594"/>
                        <a:gd name="T37" fmla="*/ 522 h 572"/>
                        <a:gd name="T38" fmla="*/ 227 w 594"/>
                        <a:gd name="T39" fmla="*/ 540 h 572"/>
                        <a:gd name="T40" fmla="*/ 258 w 594"/>
                        <a:gd name="T41" fmla="*/ 559 h 572"/>
                        <a:gd name="T42" fmla="*/ 306 w 594"/>
                        <a:gd name="T43" fmla="*/ 572 h 572"/>
                        <a:gd name="T44" fmla="*/ 387 w 594"/>
                        <a:gd name="T45" fmla="*/ 572 h 572"/>
                        <a:gd name="T46" fmla="*/ 465 w 594"/>
                        <a:gd name="T47" fmla="*/ 564 h 572"/>
                        <a:gd name="T48" fmla="*/ 479 w 594"/>
                        <a:gd name="T49" fmla="*/ 551 h 572"/>
                        <a:gd name="T50" fmla="*/ 496 w 594"/>
                        <a:gd name="T51" fmla="*/ 509 h 572"/>
                        <a:gd name="T52" fmla="*/ 502 w 594"/>
                        <a:gd name="T53" fmla="*/ 490 h 572"/>
                        <a:gd name="T54" fmla="*/ 530 w 594"/>
                        <a:gd name="T55" fmla="*/ 453 h 572"/>
                        <a:gd name="T56" fmla="*/ 561 w 594"/>
                        <a:gd name="T57" fmla="*/ 390 h 572"/>
                        <a:gd name="T58" fmla="*/ 594 w 594"/>
                        <a:gd name="T59" fmla="*/ 327 h 572"/>
                        <a:gd name="T60" fmla="*/ 586 w 594"/>
                        <a:gd name="T61" fmla="*/ 227 h 572"/>
                        <a:gd name="T62" fmla="*/ 569 w 594"/>
                        <a:gd name="T63" fmla="*/ 177 h 572"/>
                        <a:gd name="T64" fmla="*/ 547 w 594"/>
                        <a:gd name="T65" fmla="*/ 124 h 572"/>
                        <a:gd name="T66" fmla="*/ 538 w 594"/>
                        <a:gd name="T67" fmla="*/ 95 h 572"/>
                        <a:gd name="T68" fmla="*/ 533 w 594"/>
                        <a:gd name="T69" fmla="*/ 69 h 572"/>
                        <a:gd name="T70" fmla="*/ 516 w 594"/>
                        <a:gd name="T71" fmla="*/ 53 h 572"/>
                        <a:gd name="T72" fmla="*/ 488 w 594"/>
                        <a:gd name="T73" fmla="*/ 40 h 572"/>
                        <a:gd name="T74" fmla="*/ 460 w 594"/>
                        <a:gd name="T75" fmla="*/ 27 h 572"/>
                        <a:gd name="T76" fmla="*/ 423 w 594"/>
                        <a:gd name="T77" fmla="*/ 8 h 572"/>
                        <a:gd name="T78" fmla="*/ 376 w 594"/>
                        <a:gd name="T79" fmla="*/ 0 h 572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594" h="572">
                          <a:moveTo>
                            <a:pt x="353" y="0"/>
                          </a:moveTo>
                          <a:lnTo>
                            <a:pt x="317" y="0"/>
                          </a:lnTo>
                          <a:lnTo>
                            <a:pt x="280" y="0"/>
                          </a:lnTo>
                          <a:lnTo>
                            <a:pt x="244" y="6"/>
                          </a:lnTo>
                          <a:lnTo>
                            <a:pt x="230" y="11"/>
                          </a:lnTo>
                          <a:lnTo>
                            <a:pt x="213" y="16"/>
                          </a:lnTo>
                          <a:lnTo>
                            <a:pt x="199" y="32"/>
                          </a:lnTo>
                          <a:lnTo>
                            <a:pt x="185" y="45"/>
                          </a:lnTo>
                          <a:lnTo>
                            <a:pt x="171" y="56"/>
                          </a:lnTo>
                          <a:lnTo>
                            <a:pt x="157" y="64"/>
                          </a:lnTo>
                          <a:lnTo>
                            <a:pt x="151" y="71"/>
                          </a:lnTo>
                          <a:lnTo>
                            <a:pt x="143" y="82"/>
                          </a:lnTo>
                          <a:lnTo>
                            <a:pt x="126" y="108"/>
                          </a:lnTo>
                          <a:lnTo>
                            <a:pt x="109" y="132"/>
                          </a:lnTo>
                          <a:lnTo>
                            <a:pt x="101" y="145"/>
                          </a:lnTo>
                          <a:lnTo>
                            <a:pt x="93" y="153"/>
                          </a:lnTo>
                          <a:lnTo>
                            <a:pt x="65" y="182"/>
                          </a:lnTo>
                          <a:lnTo>
                            <a:pt x="37" y="208"/>
                          </a:lnTo>
                          <a:lnTo>
                            <a:pt x="28" y="216"/>
                          </a:lnTo>
                          <a:lnTo>
                            <a:pt x="20" y="224"/>
                          </a:lnTo>
                          <a:lnTo>
                            <a:pt x="11" y="232"/>
                          </a:lnTo>
                          <a:lnTo>
                            <a:pt x="9" y="235"/>
                          </a:lnTo>
                          <a:lnTo>
                            <a:pt x="0" y="266"/>
                          </a:lnTo>
                          <a:lnTo>
                            <a:pt x="0" y="293"/>
                          </a:lnTo>
                          <a:lnTo>
                            <a:pt x="3" y="316"/>
                          </a:lnTo>
                          <a:lnTo>
                            <a:pt x="11" y="340"/>
                          </a:lnTo>
                          <a:lnTo>
                            <a:pt x="25" y="359"/>
                          </a:lnTo>
                          <a:lnTo>
                            <a:pt x="42" y="374"/>
                          </a:lnTo>
                          <a:lnTo>
                            <a:pt x="65" y="390"/>
                          </a:lnTo>
                          <a:lnTo>
                            <a:pt x="93" y="401"/>
                          </a:lnTo>
                          <a:lnTo>
                            <a:pt x="115" y="422"/>
                          </a:lnTo>
                          <a:lnTo>
                            <a:pt x="135" y="435"/>
                          </a:lnTo>
                          <a:lnTo>
                            <a:pt x="157" y="443"/>
                          </a:lnTo>
                          <a:lnTo>
                            <a:pt x="185" y="453"/>
                          </a:lnTo>
                          <a:lnTo>
                            <a:pt x="202" y="501"/>
                          </a:lnTo>
                          <a:lnTo>
                            <a:pt x="205" y="506"/>
                          </a:lnTo>
                          <a:lnTo>
                            <a:pt x="207" y="514"/>
                          </a:lnTo>
                          <a:lnTo>
                            <a:pt x="207" y="522"/>
                          </a:lnTo>
                          <a:lnTo>
                            <a:pt x="213" y="527"/>
                          </a:lnTo>
                          <a:lnTo>
                            <a:pt x="227" y="540"/>
                          </a:lnTo>
                          <a:lnTo>
                            <a:pt x="238" y="548"/>
                          </a:lnTo>
                          <a:lnTo>
                            <a:pt x="258" y="559"/>
                          </a:lnTo>
                          <a:lnTo>
                            <a:pt x="278" y="567"/>
                          </a:lnTo>
                          <a:lnTo>
                            <a:pt x="306" y="572"/>
                          </a:lnTo>
                          <a:lnTo>
                            <a:pt x="345" y="572"/>
                          </a:lnTo>
                          <a:lnTo>
                            <a:pt x="387" y="572"/>
                          </a:lnTo>
                          <a:lnTo>
                            <a:pt x="426" y="572"/>
                          </a:lnTo>
                          <a:lnTo>
                            <a:pt x="465" y="564"/>
                          </a:lnTo>
                          <a:lnTo>
                            <a:pt x="474" y="559"/>
                          </a:lnTo>
                          <a:lnTo>
                            <a:pt x="479" y="551"/>
                          </a:lnTo>
                          <a:lnTo>
                            <a:pt x="488" y="532"/>
                          </a:lnTo>
                          <a:lnTo>
                            <a:pt x="496" y="509"/>
                          </a:lnTo>
                          <a:lnTo>
                            <a:pt x="499" y="498"/>
                          </a:lnTo>
                          <a:lnTo>
                            <a:pt x="502" y="490"/>
                          </a:lnTo>
                          <a:lnTo>
                            <a:pt x="516" y="472"/>
                          </a:lnTo>
                          <a:lnTo>
                            <a:pt x="530" y="453"/>
                          </a:lnTo>
                          <a:lnTo>
                            <a:pt x="547" y="422"/>
                          </a:lnTo>
                          <a:lnTo>
                            <a:pt x="561" y="390"/>
                          </a:lnTo>
                          <a:lnTo>
                            <a:pt x="575" y="359"/>
                          </a:lnTo>
                          <a:lnTo>
                            <a:pt x="594" y="327"/>
                          </a:lnTo>
                          <a:lnTo>
                            <a:pt x="591" y="277"/>
                          </a:lnTo>
                          <a:lnTo>
                            <a:pt x="586" y="227"/>
                          </a:lnTo>
                          <a:lnTo>
                            <a:pt x="580" y="201"/>
                          </a:lnTo>
                          <a:lnTo>
                            <a:pt x="569" y="177"/>
                          </a:lnTo>
                          <a:lnTo>
                            <a:pt x="547" y="127"/>
                          </a:lnTo>
                          <a:lnTo>
                            <a:pt x="547" y="124"/>
                          </a:lnTo>
                          <a:lnTo>
                            <a:pt x="544" y="116"/>
                          </a:lnTo>
                          <a:lnTo>
                            <a:pt x="538" y="95"/>
                          </a:lnTo>
                          <a:lnTo>
                            <a:pt x="533" y="74"/>
                          </a:lnTo>
                          <a:lnTo>
                            <a:pt x="533" y="69"/>
                          </a:lnTo>
                          <a:lnTo>
                            <a:pt x="530" y="64"/>
                          </a:lnTo>
                          <a:lnTo>
                            <a:pt x="516" y="53"/>
                          </a:lnTo>
                          <a:lnTo>
                            <a:pt x="502" y="45"/>
                          </a:lnTo>
                          <a:lnTo>
                            <a:pt x="488" y="40"/>
                          </a:lnTo>
                          <a:lnTo>
                            <a:pt x="474" y="35"/>
                          </a:lnTo>
                          <a:lnTo>
                            <a:pt x="460" y="27"/>
                          </a:lnTo>
                          <a:lnTo>
                            <a:pt x="446" y="16"/>
                          </a:lnTo>
                          <a:lnTo>
                            <a:pt x="423" y="8"/>
                          </a:lnTo>
                          <a:lnTo>
                            <a:pt x="401" y="6"/>
                          </a:lnTo>
                          <a:lnTo>
                            <a:pt x="376" y="0"/>
                          </a:lnTo>
                          <a:lnTo>
                            <a:pt x="353" y="0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9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193" y="1462"/>
                      <a:ext cx="594" cy="572"/>
                    </a:xfrm>
                    <a:custGeom>
                      <a:avLst/>
                      <a:gdLst>
                        <a:gd name="T0" fmla="*/ 317 w 594"/>
                        <a:gd name="T1" fmla="*/ 0 h 572"/>
                        <a:gd name="T2" fmla="*/ 244 w 594"/>
                        <a:gd name="T3" fmla="*/ 6 h 572"/>
                        <a:gd name="T4" fmla="*/ 213 w 594"/>
                        <a:gd name="T5" fmla="*/ 16 h 572"/>
                        <a:gd name="T6" fmla="*/ 185 w 594"/>
                        <a:gd name="T7" fmla="*/ 45 h 572"/>
                        <a:gd name="T8" fmla="*/ 157 w 594"/>
                        <a:gd name="T9" fmla="*/ 64 h 572"/>
                        <a:gd name="T10" fmla="*/ 143 w 594"/>
                        <a:gd name="T11" fmla="*/ 82 h 572"/>
                        <a:gd name="T12" fmla="*/ 109 w 594"/>
                        <a:gd name="T13" fmla="*/ 132 h 572"/>
                        <a:gd name="T14" fmla="*/ 93 w 594"/>
                        <a:gd name="T15" fmla="*/ 153 h 572"/>
                        <a:gd name="T16" fmla="*/ 37 w 594"/>
                        <a:gd name="T17" fmla="*/ 208 h 572"/>
                        <a:gd name="T18" fmla="*/ 20 w 594"/>
                        <a:gd name="T19" fmla="*/ 224 h 572"/>
                        <a:gd name="T20" fmla="*/ 9 w 594"/>
                        <a:gd name="T21" fmla="*/ 235 h 572"/>
                        <a:gd name="T22" fmla="*/ 0 w 594"/>
                        <a:gd name="T23" fmla="*/ 293 h 572"/>
                        <a:gd name="T24" fmla="*/ 11 w 594"/>
                        <a:gd name="T25" fmla="*/ 340 h 572"/>
                        <a:gd name="T26" fmla="*/ 42 w 594"/>
                        <a:gd name="T27" fmla="*/ 374 h 572"/>
                        <a:gd name="T28" fmla="*/ 93 w 594"/>
                        <a:gd name="T29" fmla="*/ 401 h 572"/>
                        <a:gd name="T30" fmla="*/ 135 w 594"/>
                        <a:gd name="T31" fmla="*/ 435 h 572"/>
                        <a:gd name="T32" fmla="*/ 185 w 594"/>
                        <a:gd name="T33" fmla="*/ 453 h 572"/>
                        <a:gd name="T34" fmla="*/ 205 w 594"/>
                        <a:gd name="T35" fmla="*/ 506 h 572"/>
                        <a:gd name="T36" fmla="*/ 207 w 594"/>
                        <a:gd name="T37" fmla="*/ 522 h 572"/>
                        <a:gd name="T38" fmla="*/ 227 w 594"/>
                        <a:gd name="T39" fmla="*/ 540 h 572"/>
                        <a:gd name="T40" fmla="*/ 258 w 594"/>
                        <a:gd name="T41" fmla="*/ 559 h 572"/>
                        <a:gd name="T42" fmla="*/ 306 w 594"/>
                        <a:gd name="T43" fmla="*/ 572 h 572"/>
                        <a:gd name="T44" fmla="*/ 387 w 594"/>
                        <a:gd name="T45" fmla="*/ 572 h 572"/>
                        <a:gd name="T46" fmla="*/ 465 w 594"/>
                        <a:gd name="T47" fmla="*/ 564 h 572"/>
                        <a:gd name="T48" fmla="*/ 479 w 594"/>
                        <a:gd name="T49" fmla="*/ 551 h 572"/>
                        <a:gd name="T50" fmla="*/ 496 w 594"/>
                        <a:gd name="T51" fmla="*/ 509 h 572"/>
                        <a:gd name="T52" fmla="*/ 502 w 594"/>
                        <a:gd name="T53" fmla="*/ 490 h 572"/>
                        <a:gd name="T54" fmla="*/ 530 w 594"/>
                        <a:gd name="T55" fmla="*/ 453 h 572"/>
                        <a:gd name="T56" fmla="*/ 561 w 594"/>
                        <a:gd name="T57" fmla="*/ 390 h 572"/>
                        <a:gd name="T58" fmla="*/ 594 w 594"/>
                        <a:gd name="T59" fmla="*/ 327 h 572"/>
                        <a:gd name="T60" fmla="*/ 586 w 594"/>
                        <a:gd name="T61" fmla="*/ 227 h 572"/>
                        <a:gd name="T62" fmla="*/ 569 w 594"/>
                        <a:gd name="T63" fmla="*/ 177 h 572"/>
                        <a:gd name="T64" fmla="*/ 547 w 594"/>
                        <a:gd name="T65" fmla="*/ 124 h 572"/>
                        <a:gd name="T66" fmla="*/ 538 w 594"/>
                        <a:gd name="T67" fmla="*/ 95 h 572"/>
                        <a:gd name="T68" fmla="*/ 533 w 594"/>
                        <a:gd name="T69" fmla="*/ 69 h 572"/>
                        <a:gd name="T70" fmla="*/ 516 w 594"/>
                        <a:gd name="T71" fmla="*/ 53 h 572"/>
                        <a:gd name="T72" fmla="*/ 488 w 594"/>
                        <a:gd name="T73" fmla="*/ 40 h 572"/>
                        <a:gd name="T74" fmla="*/ 460 w 594"/>
                        <a:gd name="T75" fmla="*/ 27 h 572"/>
                        <a:gd name="T76" fmla="*/ 423 w 594"/>
                        <a:gd name="T77" fmla="*/ 8 h 572"/>
                        <a:gd name="T78" fmla="*/ 376 w 594"/>
                        <a:gd name="T79" fmla="*/ 0 h 572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594" h="572">
                          <a:moveTo>
                            <a:pt x="353" y="0"/>
                          </a:moveTo>
                          <a:lnTo>
                            <a:pt x="317" y="0"/>
                          </a:lnTo>
                          <a:lnTo>
                            <a:pt x="280" y="0"/>
                          </a:lnTo>
                          <a:lnTo>
                            <a:pt x="244" y="6"/>
                          </a:lnTo>
                          <a:lnTo>
                            <a:pt x="230" y="11"/>
                          </a:lnTo>
                          <a:lnTo>
                            <a:pt x="213" y="16"/>
                          </a:lnTo>
                          <a:lnTo>
                            <a:pt x="199" y="32"/>
                          </a:lnTo>
                          <a:lnTo>
                            <a:pt x="185" y="45"/>
                          </a:lnTo>
                          <a:lnTo>
                            <a:pt x="171" y="56"/>
                          </a:lnTo>
                          <a:lnTo>
                            <a:pt x="157" y="64"/>
                          </a:lnTo>
                          <a:lnTo>
                            <a:pt x="151" y="71"/>
                          </a:lnTo>
                          <a:lnTo>
                            <a:pt x="143" y="82"/>
                          </a:lnTo>
                          <a:lnTo>
                            <a:pt x="126" y="108"/>
                          </a:lnTo>
                          <a:lnTo>
                            <a:pt x="109" y="132"/>
                          </a:lnTo>
                          <a:lnTo>
                            <a:pt x="101" y="145"/>
                          </a:lnTo>
                          <a:lnTo>
                            <a:pt x="93" y="153"/>
                          </a:lnTo>
                          <a:lnTo>
                            <a:pt x="65" y="182"/>
                          </a:lnTo>
                          <a:lnTo>
                            <a:pt x="37" y="208"/>
                          </a:lnTo>
                          <a:lnTo>
                            <a:pt x="28" y="216"/>
                          </a:lnTo>
                          <a:lnTo>
                            <a:pt x="20" y="224"/>
                          </a:lnTo>
                          <a:lnTo>
                            <a:pt x="11" y="232"/>
                          </a:lnTo>
                          <a:lnTo>
                            <a:pt x="9" y="235"/>
                          </a:lnTo>
                          <a:lnTo>
                            <a:pt x="0" y="266"/>
                          </a:lnTo>
                          <a:lnTo>
                            <a:pt x="0" y="293"/>
                          </a:lnTo>
                          <a:lnTo>
                            <a:pt x="3" y="316"/>
                          </a:lnTo>
                          <a:lnTo>
                            <a:pt x="11" y="340"/>
                          </a:lnTo>
                          <a:lnTo>
                            <a:pt x="25" y="359"/>
                          </a:lnTo>
                          <a:lnTo>
                            <a:pt x="42" y="374"/>
                          </a:lnTo>
                          <a:lnTo>
                            <a:pt x="65" y="390"/>
                          </a:lnTo>
                          <a:lnTo>
                            <a:pt x="93" y="401"/>
                          </a:lnTo>
                          <a:lnTo>
                            <a:pt x="115" y="422"/>
                          </a:lnTo>
                          <a:lnTo>
                            <a:pt x="135" y="435"/>
                          </a:lnTo>
                          <a:lnTo>
                            <a:pt x="157" y="443"/>
                          </a:lnTo>
                          <a:lnTo>
                            <a:pt x="185" y="453"/>
                          </a:lnTo>
                          <a:lnTo>
                            <a:pt x="202" y="501"/>
                          </a:lnTo>
                          <a:lnTo>
                            <a:pt x="205" y="506"/>
                          </a:lnTo>
                          <a:lnTo>
                            <a:pt x="207" y="514"/>
                          </a:lnTo>
                          <a:lnTo>
                            <a:pt x="207" y="522"/>
                          </a:lnTo>
                          <a:lnTo>
                            <a:pt x="213" y="527"/>
                          </a:lnTo>
                          <a:lnTo>
                            <a:pt x="227" y="540"/>
                          </a:lnTo>
                          <a:lnTo>
                            <a:pt x="238" y="548"/>
                          </a:lnTo>
                          <a:lnTo>
                            <a:pt x="258" y="559"/>
                          </a:lnTo>
                          <a:lnTo>
                            <a:pt x="278" y="567"/>
                          </a:lnTo>
                          <a:lnTo>
                            <a:pt x="306" y="572"/>
                          </a:lnTo>
                          <a:lnTo>
                            <a:pt x="345" y="572"/>
                          </a:lnTo>
                          <a:lnTo>
                            <a:pt x="387" y="572"/>
                          </a:lnTo>
                          <a:lnTo>
                            <a:pt x="426" y="572"/>
                          </a:lnTo>
                          <a:lnTo>
                            <a:pt x="465" y="564"/>
                          </a:lnTo>
                          <a:lnTo>
                            <a:pt x="474" y="559"/>
                          </a:lnTo>
                          <a:lnTo>
                            <a:pt x="479" y="551"/>
                          </a:lnTo>
                          <a:lnTo>
                            <a:pt x="488" y="532"/>
                          </a:lnTo>
                          <a:lnTo>
                            <a:pt x="496" y="509"/>
                          </a:lnTo>
                          <a:lnTo>
                            <a:pt x="499" y="498"/>
                          </a:lnTo>
                          <a:lnTo>
                            <a:pt x="502" y="490"/>
                          </a:lnTo>
                          <a:lnTo>
                            <a:pt x="516" y="472"/>
                          </a:lnTo>
                          <a:lnTo>
                            <a:pt x="530" y="453"/>
                          </a:lnTo>
                          <a:lnTo>
                            <a:pt x="547" y="422"/>
                          </a:lnTo>
                          <a:lnTo>
                            <a:pt x="561" y="390"/>
                          </a:lnTo>
                          <a:lnTo>
                            <a:pt x="575" y="359"/>
                          </a:lnTo>
                          <a:lnTo>
                            <a:pt x="594" y="327"/>
                          </a:lnTo>
                          <a:lnTo>
                            <a:pt x="591" y="277"/>
                          </a:lnTo>
                          <a:lnTo>
                            <a:pt x="586" y="227"/>
                          </a:lnTo>
                          <a:lnTo>
                            <a:pt x="580" y="201"/>
                          </a:lnTo>
                          <a:lnTo>
                            <a:pt x="569" y="177"/>
                          </a:lnTo>
                          <a:lnTo>
                            <a:pt x="547" y="127"/>
                          </a:lnTo>
                          <a:lnTo>
                            <a:pt x="547" y="124"/>
                          </a:lnTo>
                          <a:lnTo>
                            <a:pt x="544" y="116"/>
                          </a:lnTo>
                          <a:lnTo>
                            <a:pt x="538" y="95"/>
                          </a:lnTo>
                          <a:lnTo>
                            <a:pt x="533" y="74"/>
                          </a:lnTo>
                          <a:lnTo>
                            <a:pt x="533" y="69"/>
                          </a:lnTo>
                          <a:lnTo>
                            <a:pt x="530" y="64"/>
                          </a:lnTo>
                          <a:lnTo>
                            <a:pt x="516" y="53"/>
                          </a:lnTo>
                          <a:lnTo>
                            <a:pt x="502" y="45"/>
                          </a:lnTo>
                          <a:lnTo>
                            <a:pt x="488" y="40"/>
                          </a:lnTo>
                          <a:lnTo>
                            <a:pt x="474" y="35"/>
                          </a:lnTo>
                          <a:lnTo>
                            <a:pt x="460" y="27"/>
                          </a:lnTo>
                          <a:lnTo>
                            <a:pt x="446" y="16"/>
                          </a:lnTo>
                          <a:lnTo>
                            <a:pt x="423" y="8"/>
                          </a:lnTo>
                          <a:lnTo>
                            <a:pt x="401" y="6"/>
                          </a:lnTo>
                          <a:lnTo>
                            <a:pt x="376" y="0"/>
                          </a:lnTo>
                          <a:lnTo>
                            <a:pt x="35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80" name="Picture 2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90" y="1460"/>
                      <a:ext cx="603" cy="57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76" name="Freeform 28"/>
                  <p:cNvSpPr>
                    <a:spLocks/>
                  </p:cNvSpPr>
                  <p:nvPr/>
                </p:nvSpPr>
                <p:spPr bwMode="auto">
                  <a:xfrm>
                    <a:off x="3193" y="1462"/>
                    <a:ext cx="594" cy="572"/>
                  </a:xfrm>
                  <a:custGeom>
                    <a:avLst/>
                    <a:gdLst>
                      <a:gd name="T0" fmla="*/ 317 w 594"/>
                      <a:gd name="T1" fmla="*/ 0 h 572"/>
                      <a:gd name="T2" fmla="*/ 244 w 594"/>
                      <a:gd name="T3" fmla="*/ 6 h 572"/>
                      <a:gd name="T4" fmla="*/ 213 w 594"/>
                      <a:gd name="T5" fmla="*/ 16 h 572"/>
                      <a:gd name="T6" fmla="*/ 185 w 594"/>
                      <a:gd name="T7" fmla="*/ 45 h 572"/>
                      <a:gd name="T8" fmla="*/ 157 w 594"/>
                      <a:gd name="T9" fmla="*/ 64 h 572"/>
                      <a:gd name="T10" fmla="*/ 143 w 594"/>
                      <a:gd name="T11" fmla="*/ 82 h 572"/>
                      <a:gd name="T12" fmla="*/ 109 w 594"/>
                      <a:gd name="T13" fmla="*/ 132 h 572"/>
                      <a:gd name="T14" fmla="*/ 93 w 594"/>
                      <a:gd name="T15" fmla="*/ 153 h 572"/>
                      <a:gd name="T16" fmla="*/ 37 w 594"/>
                      <a:gd name="T17" fmla="*/ 208 h 572"/>
                      <a:gd name="T18" fmla="*/ 20 w 594"/>
                      <a:gd name="T19" fmla="*/ 224 h 572"/>
                      <a:gd name="T20" fmla="*/ 9 w 594"/>
                      <a:gd name="T21" fmla="*/ 235 h 572"/>
                      <a:gd name="T22" fmla="*/ 0 w 594"/>
                      <a:gd name="T23" fmla="*/ 293 h 572"/>
                      <a:gd name="T24" fmla="*/ 11 w 594"/>
                      <a:gd name="T25" fmla="*/ 340 h 572"/>
                      <a:gd name="T26" fmla="*/ 42 w 594"/>
                      <a:gd name="T27" fmla="*/ 374 h 572"/>
                      <a:gd name="T28" fmla="*/ 93 w 594"/>
                      <a:gd name="T29" fmla="*/ 401 h 572"/>
                      <a:gd name="T30" fmla="*/ 135 w 594"/>
                      <a:gd name="T31" fmla="*/ 435 h 572"/>
                      <a:gd name="T32" fmla="*/ 185 w 594"/>
                      <a:gd name="T33" fmla="*/ 453 h 572"/>
                      <a:gd name="T34" fmla="*/ 205 w 594"/>
                      <a:gd name="T35" fmla="*/ 506 h 572"/>
                      <a:gd name="T36" fmla="*/ 207 w 594"/>
                      <a:gd name="T37" fmla="*/ 522 h 572"/>
                      <a:gd name="T38" fmla="*/ 227 w 594"/>
                      <a:gd name="T39" fmla="*/ 540 h 572"/>
                      <a:gd name="T40" fmla="*/ 258 w 594"/>
                      <a:gd name="T41" fmla="*/ 559 h 572"/>
                      <a:gd name="T42" fmla="*/ 306 w 594"/>
                      <a:gd name="T43" fmla="*/ 572 h 572"/>
                      <a:gd name="T44" fmla="*/ 387 w 594"/>
                      <a:gd name="T45" fmla="*/ 572 h 572"/>
                      <a:gd name="T46" fmla="*/ 465 w 594"/>
                      <a:gd name="T47" fmla="*/ 564 h 572"/>
                      <a:gd name="T48" fmla="*/ 479 w 594"/>
                      <a:gd name="T49" fmla="*/ 551 h 572"/>
                      <a:gd name="T50" fmla="*/ 496 w 594"/>
                      <a:gd name="T51" fmla="*/ 509 h 572"/>
                      <a:gd name="T52" fmla="*/ 502 w 594"/>
                      <a:gd name="T53" fmla="*/ 490 h 572"/>
                      <a:gd name="T54" fmla="*/ 530 w 594"/>
                      <a:gd name="T55" fmla="*/ 453 h 572"/>
                      <a:gd name="T56" fmla="*/ 561 w 594"/>
                      <a:gd name="T57" fmla="*/ 390 h 572"/>
                      <a:gd name="T58" fmla="*/ 594 w 594"/>
                      <a:gd name="T59" fmla="*/ 327 h 572"/>
                      <a:gd name="T60" fmla="*/ 586 w 594"/>
                      <a:gd name="T61" fmla="*/ 227 h 572"/>
                      <a:gd name="T62" fmla="*/ 569 w 594"/>
                      <a:gd name="T63" fmla="*/ 177 h 572"/>
                      <a:gd name="T64" fmla="*/ 547 w 594"/>
                      <a:gd name="T65" fmla="*/ 124 h 572"/>
                      <a:gd name="T66" fmla="*/ 538 w 594"/>
                      <a:gd name="T67" fmla="*/ 95 h 572"/>
                      <a:gd name="T68" fmla="*/ 533 w 594"/>
                      <a:gd name="T69" fmla="*/ 69 h 572"/>
                      <a:gd name="T70" fmla="*/ 516 w 594"/>
                      <a:gd name="T71" fmla="*/ 53 h 572"/>
                      <a:gd name="T72" fmla="*/ 488 w 594"/>
                      <a:gd name="T73" fmla="*/ 40 h 572"/>
                      <a:gd name="T74" fmla="*/ 460 w 594"/>
                      <a:gd name="T75" fmla="*/ 27 h 572"/>
                      <a:gd name="T76" fmla="*/ 423 w 594"/>
                      <a:gd name="T77" fmla="*/ 8 h 572"/>
                      <a:gd name="T78" fmla="*/ 376 w 594"/>
                      <a:gd name="T79" fmla="*/ 0 h 57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594" h="572">
                        <a:moveTo>
                          <a:pt x="353" y="0"/>
                        </a:moveTo>
                        <a:lnTo>
                          <a:pt x="317" y="0"/>
                        </a:lnTo>
                        <a:lnTo>
                          <a:pt x="280" y="0"/>
                        </a:lnTo>
                        <a:lnTo>
                          <a:pt x="244" y="6"/>
                        </a:lnTo>
                        <a:lnTo>
                          <a:pt x="230" y="11"/>
                        </a:lnTo>
                        <a:lnTo>
                          <a:pt x="213" y="16"/>
                        </a:lnTo>
                        <a:lnTo>
                          <a:pt x="199" y="32"/>
                        </a:lnTo>
                        <a:lnTo>
                          <a:pt x="185" y="45"/>
                        </a:lnTo>
                        <a:lnTo>
                          <a:pt x="171" y="56"/>
                        </a:lnTo>
                        <a:lnTo>
                          <a:pt x="157" y="64"/>
                        </a:lnTo>
                        <a:lnTo>
                          <a:pt x="151" y="71"/>
                        </a:lnTo>
                        <a:lnTo>
                          <a:pt x="143" y="82"/>
                        </a:lnTo>
                        <a:lnTo>
                          <a:pt x="126" y="108"/>
                        </a:lnTo>
                        <a:lnTo>
                          <a:pt x="109" y="132"/>
                        </a:lnTo>
                        <a:lnTo>
                          <a:pt x="101" y="145"/>
                        </a:lnTo>
                        <a:lnTo>
                          <a:pt x="93" y="153"/>
                        </a:lnTo>
                        <a:lnTo>
                          <a:pt x="65" y="182"/>
                        </a:lnTo>
                        <a:lnTo>
                          <a:pt x="37" y="208"/>
                        </a:lnTo>
                        <a:lnTo>
                          <a:pt x="28" y="216"/>
                        </a:lnTo>
                        <a:lnTo>
                          <a:pt x="20" y="224"/>
                        </a:lnTo>
                        <a:lnTo>
                          <a:pt x="11" y="232"/>
                        </a:lnTo>
                        <a:lnTo>
                          <a:pt x="9" y="235"/>
                        </a:lnTo>
                        <a:lnTo>
                          <a:pt x="0" y="266"/>
                        </a:lnTo>
                        <a:lnTo>
                          <a:pt x="0" y="293"/>
                        </a:lnTo>
                        <a:lnTo>
                          <a:pt x="3" y="316"/>
                        </a:lnTo>
                        <a:lnTo>
                          <a:pt x="11" y="340"/>
                        </a:lnTo>
                        <a:lnTo>
                          <a:pt x="25" y="359"/>
                        </a:lnTo>
                        <a:lnTo>
                          <a:pt x="42" y="374"/>
                        </a:lnTo>
                        <a:lnTo>
                          <a:pt x="65" y="390"/>
                        </a:lnTo>
                        <a:lnTo>
                          <a:pt x="93" y="401"/>
                        </a:lnTo>
                        <a:lnTo>
                          <a:pt x="115" y="422"/>
                        </a:lnTo>
                        <a:lnTo>
                          <a:pt x="135" y="435"/>
                        </a:lnTo>
                        <a:lnTo>
                          <a:pt x="157" y="443"/>
                        </a:lnTo>
                        <a:lnTo>
                          <a:pt x="185" y="453"/>
                        </a:lnTo>
                        <a:lnTo>
                          <a:pt x="202" y="501"/>
                        </a:lnTo>
                        <a:lnTo>
                          <a:pt x="205" y="506"/>
                        </a:lnTo>
                        <a:lnTo>
                          <a:pt x="207" y="514"/>
                        </a:lnTo>
                        <a:lnTo>
                          <a:pt x="207" y="522"/>
                        </a:lnTo>
                        <a:lnTo>
                          <a:pt x="213" y="527"/>
                        </a:lnTo>
                        <a:lnTo>
                          <a:pt x="227" y="540"/>
                        </a:lnTo>
                        <a:lnTo>
                          <a:pt x="238" y="548"/>
                        </a:lnTo>
                        <a:lnTo>
                          <a:pt x="258" y="559"/>
                        </a:lnTo>
                        <a:lnTo>
                          <a:pt x="278" y="567"/>
                        </a:lnTo>
                        <a:lnTo>
                          <a:pt x="306" y="572"/>
                        </a:lnTo>
                        <a:lnTo>
                          <a:pt x="345" y="572"/>
                        </a:lnTo>
                        <a:lnTo>
                          <a:pt x="387" y="572"/>
                        </a:lnTo>
                        <a:lnTo>
                          <a:pt x="426" y="572"/>
                        </a:lnTo>
                        <a:lnTo>
                          <a:pt x="465" y="564"/>
                        </a:lnTo>
                        <a:lnTo>
                          <a:pt x="474" y="559"/>
                        </a:lnTo>
                        <a:lnTo>
                          <a:pt x="479" y="551"/>
                        </a:lnTo>
                        <a:lnTo>
                          <a:pt x="488" y="532"/>
                        </a:lnTo>
                        <a:lnTo>
                          <a:pt x="496" y="509"/>
                        </a:lnTo>
                        <a:lnTo>
                          <a:pt x="499" y="498"/>
                        </a:lnTo>
                        <a:lnTo>
                          <a:pt x="502" y="490"/>
                        </a:lnTo>
                        <a:lnTo>
                          <a:pt x="516" y="472"/>
                        </a:lnTo>
                        <a:lnTo>
                          <a:pt x="530" y="453"/>
                        </a:lnTo>
                        <a:lnTo>
                          <a:pt x="547" y="422"/>
                        </a:lnTo>
                        <a:lnTo>
                          <a:pt x="561" y="390"/>
                        </a:lnTo>
                        <a:lnTo>
                          <a:pt x="575" y="359"/>
                        </a:lnTo>
                        <a:lnTo>
                          <a:pt x="594" y="327"/>
                        </a:lnTo>
                        <a:lnTo>
                          <a:pt x="591" y="277"/>
                        </a:lnTo>
                        <a:lnTo>
                          <a:pt x="586" y="227"/>
                        </a:lnTo>
                        <a:lnTo>
                          <a:pt x="580" y="201"/>
                        </a:lnTo>
                        <a:lnTo>
                          <a:pt x="569" y="177"/>
                        </a:lnTo>
                        <a:lnTo>
                          <a:pt x="547" y="127"/>
                        </a:lnTo>
                        <a:lnTo>
                          <a:pt x="547" y="124"/>
                        </a:lnTo>
                        <a:lnTo>
                          <a:pt x="544" y="116"/>
                        </a:lnTo>
                        <a:lnTo>
                          <a:pt x="538" y="95"/>
                        </a:lnTo>
                        <a:lnTo>
                          <a:pt x="533" y="74"/>
                        </a:lnTo>
                        <a:lnTo>
                          <a:pt x="533" y="69"/>
                        </a:lnTo>
                        <a:lnTo>
                          <a:pt x="530" y="64"/>
                        </a:lnTo>
                        <a:lnTo>
                          <a:pt x="516" y="53"/>
                        </a:lnTo>
                        <a:lnTo>
                          <a:pt x="502" y="45"/>
                        </a:lnTo>
                        <a:lnTo>
                          <a:pt x="488" y="40"/>
                        </a:lnTo>
                        <a:lnTo>
                          <a:pt x="474" y="35"/>
                        </a:lnTo>
                        <a:lnTo>
                          <a:pt x="460" y="27"/>
                        </a:lnTo>
                        <a:lnTo>
                          <a:pt x="446" y="16"/>
                        </a:lnTo>
                        <a:lnTo>
                          <a:pt x="423" y="8"/>
                        </a:lnTo>
                        <a:lnTo>
                          <a:pt x="401" y="6"/>
                        </a:lnTo>
                        <a:lnTo>
                          <a:pt x="376" y="0"/>
                        </a:lnTo>
                        <a:lnTo>
                          <a:pt x="353" y="0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2" name="Group 29"/>
                <p:cNvGrpSpPr>
                  <a:grpSpLocks/>
                </p:cNvGrpSpPr>
                <p:nvPr/>
              </p:nvGrpSpPr>
              <p:grpSpPr bwMode="auto">
                <a:xfrm>
                  <a:off x="3720" y="1296"/>
                  <a:ext cx="423" cy="417"/>
                  <a:chOff x="3720" y="1296"/>
                  <a:chExt cx="423" cy="417"/>
                </a:xfrm>
              </p:grpSpPr>
              <p:grpSp>
                <p:nvGrpSpPr>
                  <p:cNvPr id="13369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720" y="1296"/>
                    <a:ext cx="423" cy="417"/>
                    <a:chOff x="3720" y="1296"/>
                    <a:chExt cx="423" cy="417"/>
                  </a:xfrm>
                </p:grpSpPr>
                <p:pic>
                  <p:nvPicPr>
                    <p:cNvPr id="13371" name="Picture 3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20" y="1296"/>
                      <a:ext cx="423" cy="4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72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3723" y="1296"/>
                      <a:ext cx="417" cy="411"/>
                    </a:xfrm>
                    <a:custGeom>
                      <a:avLst/>
                      <a:gdLst>
                        <a:gd name="T0" fmla="*/ 171 w 417"/>
                        <a:gd name="T1" fmla="*/ 6 h 411"/>
                        <a:gd name="T2" fmla="*/ 112 w 417"/>
                        <a:gd name="T3" fmla="*/ 16 h 411"/>
                        <a:gd name="T4" fmla="*/ 78 w 417"/>
                        <a:gd name="T5" fmla="*/ 27 h 411"/>
                        <a:gd name="T6" fmla="*/ 73 w 417"/>
                        <a:gd name="T7" fmla="*/ 29 h 411"/>
                        <a:gd name="T8" fmla="*/ 45 w 417"/>
                        <a:gd name="T9" fmla="*/ 48 h 411"/>
                        <a:gd name="T10" fmla="*/ 17 w 417"/>
                        <a:gd name="T11" fmla="*/ 103 h 411"/>
                        <a:gd name="T12" fmla="*/ 0 w 417"/>
                        <a:gd name="T13" fmla="*/ 166 h 411"/>
                        <a:gd name="T14" fmla="*/ 0 w 417"/>
                        <a:gd name="T15" fmla="*/ 203 h 411"/>
                        <a:gd name="T16" fmla="*/ 3 w 417"/>
                        <a:gd name="T17" fmla="*/ 253 h 411"/>
                        <a:gd name="T18" fmla="*/ 11 w 417"/>
                        <a:gd name="T19" fmla="*/ 309 h 411"/>
                        <a:gd name="T20" fmla="*/ 36 w 417"/>
                        <a:gd name="T21" fmla="*/ 348 h 411"/>
                        <a:gd name="T22" fmla="*/ 78 w 417"/>
                        <a:gd name="T23" fmla="*/ 377 h 411"/>
                        <a:gd name="T24" fmla="*/ 120 w 417"/>
                        <a:gd name="T25" fmla="*/ 393 h 411"/>
                        <a:gd name="T26" fmla="*/ 168 w 417"/>
                        <a:gd name="T27" fmla="*/ 406 h 411"/>
                        <a:gd name="T28" fmla="*/ 187 w 417"/>
                        <a:gd name="T29" fmla="*/ 409 h 411"/>
                        <a:gd name="T30" fmla="*/ 196 w 417"/>
                        <a:gd name="T31" fmla="*/ 411 h 411"/>
                        <a:gd name="T32" fmla="*/ 252 w 417"/>
                        <a:gd name="T33" fmla="*/ 411 h 411"/>
                        <a:gd name="T34" fmla="*/ 305 w 417"/>
                        <a:gd name="T35" fmla="*/ 403 h 411"/>
                        <a:gd name="T36" fmla="*/ 336 w 417"/>
                        <a:gd name="T37" fmla="*/ 380 h 411"/>
                        <a:gd name="T38" fmla="*/ 361 w 417"/>
                        <a:gd name="T39" fmla="*/ 348 h 411"/>
                        <a:gd name="T40" fmla="*/ 386 w 417"/>
                        <a:gd name="T41" fmla="*/ 314 h 411"/>
                        <a:gd name="T42" fmla="*/ 400 w 417"/>
                        <a:gd name="T43" fmla="*/ 295 h 411"/>
                        <a:gd name="T44" fmla="*/ 406 w 417"/>
                        <a:gd name="T45" fmla="*/ 277 h 411"/>
                        <a:gd name="T46" fmla="*/ 414 w 417"/>
                        <a:gd name="T47" fmla="*/ 248 h 411"/>
                        <a:gd name="T48" fmla="*/ 417 w 417"/>
                        <a:gd name="T49" fmla="*/ 219 h 411"/>
                        <a:gd name="T50" fmla="*/ 412 w 417"/>
                        <a:gd name="T51" fmla="*/ 185 h 411"/>
                        <a:gd name="T52" fmla="*/ 409 w 417"/>
                        <a:gd name="T53" fmla="*/ 151 h 411"/>
                        <a:gd name="T54" fmla="*/ 403 w 417"/>
                        <a:gd name="T55" fmla="*/ 98 h 411"/>
                        <a:gd name="T56" fmla="*/ 398 w 417"/>
                        <a:gd name="T57" fmla="*/ 50 h 411"/>
                        <a:gd name="T58" fmla="*/ 389 w 417"/>
                        <a:gd name="T59" fmla="*/ 37 h 411"/>
                        <a:gd name="T60" fmla="*/ 356 w 417"/>
                        <a:gd name="T61" fmla="*/ 24 h 411"/>
                        <a:gd name="T62" fmla="*/ 316 w 417"/>
                        <a:gd name="T63" fmla="*/ 19 h 411"/>
                        <a:gd name="T64" fmla="*/ 238 w 417"/>
                        <a:gd name="T65" fmla="*/ 3 h 411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0" t="0" r="r" b="b"/>
                      <a:pathLst>
                        <a:path w="417" h="411">
                          <a:moveTo>
                            <a:pt x="213" y="0"/>
                          </a:moveTo>
                          <a:lnTo>
                            <a:pt x="171" y="6"/>
                          </a:lnTo>
                          <a:lnTo>
                            <a:pt x="129" y="11"/>
                          </a:lnTo>
                          <a:lnTo>
                            <a:pt x="112" y="16"/>
                          </a:lnTo>
                          <a:lnTo>
                            <a:pt x="92" y="22"/>
                          </a:lnTo>
                          <a:lnTo>
                            <a:pt x="78" y="27"/>
                          </a:lnTo>
                          <a:lnTo>
                            <a:pt x="75" y="29"/>
                          </a:lnTo>
                          <a:lnTo>
                            <a:pt x="73" y="29"/>
                          </a:lnTo>
                          <a:lnTo>
                            <a:pt x="59" y="37"/>
                          </a:lnTo>
                          <a:lnTo>
                            <a:pt x="45" y="48"/>
                          </a:lnTo>
                          <a:lnTo>
                            <a:pt x="28" y="74"/>
                          </a:lnTo>
                          <a:lnTo>
                            <a:pt x="17" y="103"/>
                          </a:lnTo>
                          <a:lnTo>
                            <a:pt x="8" y="135"/>
                          </a:lnTo>
                          <a:lnTo>
                            <a:pt x="0" y="166"/>
                          </a:lnTo>
                          <a:lnTo>
                            <a:pt x="0" y="182"/>
                          </a:lnTo>
                          <a:lnTo>
                            <a:pt x="0" y="203"/>
                          </a:lnTo>
                          <a:lnTo>
                            <a:pt x="0" y="227"/>
                          </a:lnTo>
                          <a:lnTo>
                            <a:pt x="3" y="253"/>
                          </a:lnTo>
                          <a:lnTo>
                            <a:pt x="5" y="282"/>
                          </a:lnTo>
                          <a:lnTo>
                            <a:pt x="11" y="309"/>
                          </a:lnTo>
                          <a:lnTo>
                            <a:pt x="22" y="330"/>
                          </a:lnTo>
                          <a:lnTo>
                            <a:pt x="36" y="348"/>
                          </a:lnTo>
                          <a:lnTo>
                            <a:pt x="59" y="364"/>
                          </a:lnTo>
                          <a:lnTo>
                            <a:pt x="78" y="377"/>
                          </a:lnTo>
                          <a:lnTo>
                            <a:pt x="98" y="385"/>
                          </a:lnTo>
                          <a:lnTo>
                            <a:pt x="120" y="393"/>
                          </a:lnTo>
                          <a:lnTo>
                            <a:pt x="143" y="398"/>
                          </a:lnTo>
                          <a:lnTo>
                            <a:pt x="168" y="406"/>
                          </a:lnTo>
                          <a:lnTo>
                            <a:pt x="179" y="409"/>
                          </a:lnTo>
                          <a:lnTo>
                            <a:pt x="187" y="409"/>
                          </a:lnTo>
                          <a:lnTo>
                            <a:pt x="193" y="411"/>
                          </a:lnTo>
                          <a:lnTo>
                            <a:pt x="196" y="411"/>
                          </a:lnTo>
                          <a:lnTo>
                            <a:pt x="224" y="411"/>
                          </a:lnTo>
                          <a:lnTo>
                            <a:pt x="252" y="411"/>
                          </a:lnTo>
                          <a:lnTo>
                            <a:pt x="280" y="409"/>
                          </a:lnTo>
                          <a:lnTo>
                            <a:pt x="305" y="403"/>
                          </a:lnTo>
                          <a:lnTo>
                            <a:pt x="322" y="393"/>
                          </a:lnTo>
                          <a:lnTo>
                            <a:pt x="336" y="380"/>
                          </a:lnTo>
                          <a:lnTo>
                            <a:pt x="350" y="364"/>
                          </a:lnTo>
                          <a:lnTo>
                            <a:pt x="361" y="348"/>
                          </a:lnTo>
                          <a:lnTo>
                            <a:pt x="375" y="332"/>
                          </a:lnTo>
                          <a:lnTo>
                            <a:pt x="386" y="314"/>
                          </a:lnTo>
                          <a:lnTo>
                            <a:pt x="398" y="298"/>
                          </a:lnTo>
                          <a:lnTo>
                            <a:pt x="400" y="295"/>
                          </a:lnTo>
                          <a:lnTo>
                            <a:pt x="400" y="293"/>
                          </a:lnTo>
                          <a:lnTo>
                            <a:pt x="406" y="277"/>
                          </a:lnTo>
                          <a:lnTo>
                            <a:pt x="409" y="266"/>
                          </a:lnTo>
                          <a:lnTo>
                            <a:pt x="414" y="248"/>
                          </a:lnTo>
                          <a:lnTo>
                            <a:pt x="417" y="232"/>
                          </a:lnTo>
                          <a:lnTo>
                            <a:pt x="417" y="219"/>
                          </a:lnTo>
                          <a:lnTo>
                            <a:pt x="414" y="198"/>
                          </a:lnTo>
                          <a:lnTo>
                            <a:pt x="412" y="185"/>
                          </a:lnTo>
                          <a:lnTo>
                            <a:pt x="412" y="169"/>
                          </a:lnTo>
                          <a:lnTo>
                            <a:pt x="409" y="151"/>
                          </a:lnTo>
                          <a:lnTo>
                            <a:pt x="406" y="127"/>
                          </a:lnTo>
                          <a:lnTo>
                            <a:pt x="403" y="98"/>
                          </a:lnTo>
                          <a:lnTo>
                            <a:pt x="400" y="66"/>
                          </a:lnTo>
                          <a:lnTo>
                            <a:pt x="398" y="50"/>
                          </a:lnTo>
                          <a:lnTo>
                            <a:pt x="395" y="43"/>
                          </a:lnTo>
                          <a:lnTo>
                            <a:pt x="389" y="37"/>
                          </a:lnTo>
                          <a:lnTo>
                            <a:pt x="375" y="29"/>
                          </a:lnTo>
                          <a:lnTo>
                            <a:pt x="356" y="24"/>
                          </a:lnTo>
                          <a:lnTo>
                            <a:pt x="336" y="24"/>
                          </a:lnTo>
                          <a:lnTo>
                            <a:pt x="316" y="19"/>
                          </a:lnTo>
                          <a:lnTo>
                            <a:pt x="266" y="6"/>
                          </a:lnTo>
                          <a:lnTo>
                            <a:pt x="238" y="3"/>
                          </a:lnTo>
                          <a:lnTo>
                            <a:pt x="213" y="0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3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723" y="1296"/>
                      <a:ext cx="417" cy="411"/>
                    </a:xfrm>
                    <a:custGeom>
                      <a:avLst/>
                      <a:gdLst>
                        <a:gd name="T0" fmla="*/ 171 w 417"/>
                        <a:gd name="T1" fmla="*/ 6 h 411"/>
                        <a:gd name="T2" fmla="*/ 112 w 417"/>
                        <a:gd name="T3" fmla="*/ 16 h 411"/>
                        <a:gd name="T4" fmla="*/ 78 w 417"/>
                        <a:gd name="T5" fmla="*/ 27 h 411"/>
                        <a:gd name="T6" fmla="*/ 73 w 417"/>
                        <a:gd name="T7" fmla="*/ 29 h 411"/>
                        <a:gd name="T8" fmla="*/ 45 w 417"/>
                        <a:gd name="T9" fmla="*/ 48 h 411"/>
                        <a:gd name="T10" fmla="*/ 17 w 417"/>
                        <a:gd name="T11" fmla="*/ 103 h 411"/>
                        <a:gd name="T12" fmla="*/ 0 w 417"/>
                        <a:gd name="T13" fmla="*/ 166 h 411"/>
                        <a:gd name="T14" fmla="*/ 0 w 417"/>
                        <a:gd name="T15" fmla="*/ 203 h 411"/>
                        <a:gd name="T16" fmla="*/ 3 w 417"/>
                        <a:gd name="T17" fmla="*/ 253 h 411"/>
                        <a:gd name="T18" fmla="*/ 11 w 417"/>
                        <a:gd name="T19" fmla="*/ 309 h 411"/>
                        <a:gd name="T20" fmla="*/ 36 w 417"/>
                        <a:gd name="T21" fmla="*/ 348 h 411"/>
                        <a:gd name="T22" fmla="*/ 78 w 417"/>
                        <a:gd name="T23" fmla="*/ 377 h 411"/>
                        <a:gd name="T24" fmla="*/ 120 w 417"/>
                        <a:gd name="T25" fmla="*/ 393 h 411"/>
                        <a:gd name="T26" fmla="*/ 168 w 417"/>
                        <a:gd name="T27" fmla="*/ 406 h 411"/>
                        <a:gd name="T28" fmla="*/ 187 w 417"/>
                        <a:gd name="T29" fmla="*/ 409 h 411"/>
                        <a:gd name="T30" fmla="*/ 196 w 417"/>
                        <a:gd name="T31" fmla="*/ 411 h 411"/>
                        <a:gd name="T32" fmla="*/ 252 w 417"/>
                        <a:gd name="T33" fmla="*/ 411 h 411"/>
                        <a:gd name="T34" fmla="*/ 305 w 417"/>
                        <a:gd name="T35" fmla="*/ 403 h 411"/>
                        <a:gd name="T36" fmla="*/ 336 w 417"/>
                        <a:gd name="T37" fmla="*/ 380 h 411"/>
                        <a:gd name="T38" fmla="*/ 361 w 417"/>
                        <a:gd name="T39" fmla="*/ 348 h 411"/>
                        <a:gd name="T40" fmla="*/ 386 w 417"/>
                        <a:gd name="T41" fmla="*/ 314 h 411"/>
                        <a:gd name="T42" fmla="*/ 400 w 417"/>
                        <a:gd name="T43" fmla="*/ 295 h 411"/>
                        <a:gd name="T44" fmla="*/ 406 w 417"/>
                        <a:gd name="T45" fmla="*/ 277 h 411"/>
                        <a:gd name="T46" fmla="*/ 414 w 417"/>
                        <a:gd name="T47" fmla="*/ 248 h 411"/>
                        <a:gd name="T48" fmla="*/ 417 w 417"/>
                        <a:gd name="T49" fmla="*/ 219 h 411"/>
                        <a:gd name="T50" fmla="*/ 412 w 417"/>
                        <a:gd name="T51" fmla="*/ 185 h 411"/>
                        <a:gd name="T52" fmla="*/ 409 w 417"/>
                        <a:gd name="T53" fmla="*/ 151 h 411"/>
                        <a:gd name="T54" fmla="*/ 403 w 417"/>
                        <a:gd name="T55" fmla="*/ 98 h 411"/>
                        <a:gd name="T56" fmla="*/ 398 w 417"/>
                        <a:gd name="T57" fmla="*/ 50 h 411"/>
                        <a:gd name="T58" fmla="*/ 389 w 417"/>
                        <a:gd name="T59" fmla="*/ 37 h 411"/>
                        <a:gd name="T60" fmla="*/ 356 w 417"/>
                        <a:gd name="T61" fmla="*/ 24 h 411"/>
                        <a:gd name="T62" fmla="*/ 316 w 417"/>
                        <a:gd name="T63" fmla="*/ 19 h 411"/>
                        <a:gd name="T64" fmla="*/ 238 w 417"/>
                        <a:gd name="T65" fmla="*/ 3 h 411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0" t="0" r="r" b="b"/>
                      <a:pathLst>
                        <a:path w="417" h="411">
                          <a:moveTo>
                            <a:pt x="213" y="0"/>
                          </a:moveTo>
                          <a:lnTo>
                            <a:pt x="171" y="6"/>
                          </a:lnTo>
                          <a:lnTo>
                            <a:pt x="129" y="11"/>
                          </a:lnTo>
                          <a:lnTo>
                            <a:pt x="112" y="16"/>
                          </a:lnTo>
                          <a:lnTo>
                            <a:pt x="92" y="22"/>
                          </a:lnTo>
                          <a:lnTo>
                            <a:pt x="78" y="27"/>
                          </a:lnTo>
                          <a:lnTo>
                            <a:pt x="75" y="29"/>
                          </a:lnTo>
                          <a:lnTo>
                            <a:pt x="73" y="29"/>
                          </a:lnTo>
                          <a:lnTo>
                            <a:pt x="59" y="37"/>
                          </a:lnTo>
                          <a:lnTo>
                            <a:pt x="45" y="48"/>
                          </a:lnTo>
                          <a:lnTo>
                            <a:pt x="28" y="74"/>
                          </a:lnTo>
                          <a:lnTo>
                            <a:pt x="17" y="103"/>
                          </a:lnTo>
                          <a:lnTo>
                            <a:pt x="8" y="135"/>
                          </a:lnTo>
                          <a:lnTo>
                            <a:pt x="0" y="166"/>
                          </a:lnTo>
                          <a:lnTo>
                            <a:pt x="0" y="182"/>
                          </a:lnTo>
                          <a:lnTo>
                            <a:pt x="0" y="203"/>
                          </a:lnTo>
                          <a:lnTo>
                            <a:pt x="0" y="227"/>
                          </a:lnTo>
                          <a:lnTo>
                            <a:pt x="3" y="253"/>
                          </a:lnTo>
                          <a:lnTo>
                            <a:pt x="5" y="282"/>
                          </a:lnTo>
                          <a:lnTo>
                            <a:pt x="11" y="309"/>
                          </a:lnTo>
                          <a:lnTo>
                            <a:pt x="22" y="330"/>
                          </a:lnTo>
                          <a:lnTo>
                            <a:pt x="36" y="348"/>
                          </a:lnTo>
                          <a:lnTo>
                            <a:pt x="59" y="364"/>
                          </a:lnTo>
                          <a:lnTo>
                            <a:pt x="78" y="377"/>
                          </a:lnTo>
                          <a:lnTo>
                            <a:pt x="98" y="385"/>
                          </a:lnTo>
                          <a:lnTo>
                            <a:pt x="120" y="393"/>
                          </a:lnTo>
                          <a:lnTo>
                            <a:pt x="143" y="398"/>
                          </a:lnTo>
                          <a:lnTo>
                            <a:pt x="168" y="406"/>
                          </a:lnTo>
                          <a:lnTo>
                            <a:pt x="179" y="409"/>
                          </a:lnTo>
                          <a:lnTo>
                            <a:pt x="187" y="409"/>
                          </a:lnTo>
                          <a:lnTo>
                            <a:pt x="193" y="411"/>
                          </a:lnTo>
                          <a:lnTo>
                            <a:pt x="196" y="411"/>
                          </a:lnTo>
                          <a:lnTo>
                            <a:pt x="224" y="411"/>
                          </a:lnTo>
                          <a:lnTo>
                            <a:pt x="252" y="411"/>
                          </a:lnTo>
                          <a:lnTo>
                            <a:pt x="280" y="409"/>
                          </a:lnTo>
                          <a:lnTo>
                            <a:pt x="305" y="403"/>
                          </a:lnTo>
                          <a:lnTo>
                            <a:pt x="322" y="393"/>
                          </a:lnTo>
                          <a:lnTo>
                            <a:pt x="336" y="380"/>
                          </a:lnTo>
                          <a:lnTo>
                            <a:pt x="350" y="364"/>
                          </a:lnTo>
                          <a:lnTo>
                            <a:pt x="361" y="348"/>
                          </a:lnTo>
                          <a:lnTo>
                            <a:pt x="375" y="332"/>
                          </a:lnTo>
                          <a:lnTo>
                            <a:pt x="386" y="314"/>
                          </a:lnTo>
                          <a:lnTo>
                            <a:pt x="398" y="298"/>
                          </a:lnTo>
                          <a:lnTo>
                            <a:pt x="400" y="295"/>
                          </a:lnTo>
                          <a:lnTo>
                            <a:pt x="400" y="293"/>
                          </a:lnTo>
                          <a:lnTo>
                            <a:pt x="406" y="277"/>
                          </a:lnTo>
                          <a:lnTo>
                            <a:pt x="409" y="266"/>
                          </a:lnTo>
                          <a:lnTo>
                            <a:pt x="414" y="248"/>
                          </a:lnTo>
                          <a:lnTo>
                            <a:pt x="417" y="232"/>
                          </a:lnTo>
                          <a:lnTo>
                            <a:pt x="417" y="219"/>
                          </a:lnTo>
                          <a:lnTo>
                            <a:pt x="414" y="198"/>
                          </a:lnTo>
                          <a:lnTo>
                            <a:pt x="412" y="185"/>
                          </a:lnTo>
                          <a:lnTo>
                            <a:pt x="412" y="169"/>
                          </a:lnTo>
                          <a:lnTo>
                            <a:pt x="409" y="151"/>
                          </a:lnTo>
                          <a:lnTo>
                            <a:pt x="406" y="127"/>
                          </a:lnTo>
                          <a:lnTo>
                            <a:pt x="403" y="98"/>
                          </a:lnTo>
                          <a:lnTo>
                            <a:pt x="400" y="66"/>
                          </a:lnTo>
                          <a:lnTo>
                            <a:pt x="398" y="50"/>
                          </a:lnTo>
                          <a:lnTo>
                            <a:pt x="395" y="43"/>
                          </a:lnTo>
                          <a:lnTo>
                            <a:pt x="389" y="37"/>
                          </a:lnTo>
                          <a:lnTo>
                            <a:pt x="375" y="29"/>
                          </a:lnTo>
                          <a:lnTo>
                            <a:pt x="356" y="24"/>
                          </a:lnTo>
                          <a:lnTo>
                            <a:pt x="336" y="24"/>
                          </a:lnTo>
                          <a:lnTo>
                            <a:pt x="316" y="19"/>
                          </a:lnTo>
                          <a:lnTo>
                            <a:pt x="266" y="6"/>
                          </a:lnTo>
                          <a:lnTo>
                            <a:pt x="238" y="3"/>
                          </a:lnTo>
                          <a:lnTo>
                            <a:pt x="2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74" name="Picture 3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20" y="1296"/>
                      <a:ext cx="423" cy="4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70" name="Freeform 35"/>
                  <p:cNvSpPr>
                    <a:spLocks/>
                  </p:cNvSpPr>
                  <p:nvPr/>
                </p:nvSpPr>
                <p:spPr bwMode="auto">
                  <a:xfrm>
                    <a:off x="3723" y="1296"/>
                    <a:ext cx="417" cy="411"/>
                  </a:xfrm>
                  <a:custGeom>
                    <a:avLst/>
                    <a:gdLst>
                      <a:gd name="T0" fmla="*/ 171 w 417"/>
                      <a:gd name="T1" fmla="*/ 6 h 411"/>
                      <a:gd name="T2" fmla="*/ 112 w 417"/>
                      <a:gd name="T3" fmla="*/ 16 h 411"/>
                      <a:gd name="T4" fmla="*/ 78 w 417"/>
                      <a:gd name="T5" fmla="*/ 27 h 411"/>
                      <a:gd name="T6" fmla="*/ 73 w 417"/>
                      <a:gd name="T7" fmla="*/ 29 h 411"/>
                      <a:gd name="T8" fmla="*/ 45 w 417"/>
                      <a:gd name="T9" fmla="*/ 48 h 411"/>
                      <a:gd name="T10" fmla="*/ 17 w 417"/>
                      <a:gd name="T11" fmla="*/ 103 h 411"/>
                      <a:gd name="T12" fmla="*/ 0 w 417"/>
                      <a:gd name="T13" fmla="*/ 166 h 411"/>
                      <a:gd name="T14" fmla="*/ 0 w 417"/>
                      <a:gd name="T15" fmla="*/ 203 h 411"/>
                      <a:gd name="T16" fmla="*/ 3 w 417"/>
                      <a:gd name="T17" fmla="*/ 253 h 411"/>
                      <a:gd name="T18" fmla="*/ 11 w 417"/>
                      <a:gd name="T19" fmla="*/ 309 h 411"/>
                      <a:gd name="T20" fmla="*/ 36 w 417"/>
                      <a:gd name="T21" fmla="*/ 348 h 411"/>
                      <a:gd name="T22" fmla="*/ 78 w 417"/>
                      <a:gd name="T23" fmla="*/ 377 h 411"/>
                      <a:gd name="T24" fmla="*/ 120 w 417"/>
                      <a:gd name="T25" fmla="*/ 393 h 411"/>
                      <a:gd name="T26" fmla="*/ 168 w 417"/>
                      <a:gd name="T27" fmla="*/ 406 h 411"/>
                      <a:gd name="T28" fmla="*/ 187 w 417"/>
                      <a:gd name="T29" fmla="*/ 409 h 411"/>
                      <a:gd name="T30" fmla="*/ 196 w 417"/>
                      <a:gd name="T31" fmla="*/ 411 h 411"/>
                      <a:gd name="T32" fmla="*/ 252 w 417"/>
                      <a:gd name="T33" fmla="*/ 411 h 411"/>
                      <a:gd name="T34" fmla="*/ 305 w 417"/>
                      <a:gd name="T35" fmla="*/ 403 h 411"/>
                      <a:gd name="T36" fmla="*/ 336 w 417"/>
                      <a:gd name="T37" fmla="*/ 380 h 411"/>
                      <a:gd name="T38" fmla="*/ 361 w 417"/>
                      <a:gd name="T39" fmla="*/ 348 h 411"/>
                      <a:gd name="T40" fmla="*/ 386 w 417"/>
                      <a:gd name="T41" fmla="*/ 314 h 411"/>
                      <a:gd name="T42" fmla="*/ 400 w 417"/>
                      <a:gd name="T43" fmla="*/ 295 h 411"/>
                      <a:gd name="T44" fmla="*/ 406 w 417"/>
                      <a:gd name="T45" fmla="*/ 277 h 411"/>
                      <a:gd name="T46" fmla="*/ 414 w 417"/>
                      <a:gd name="T47" fmla="*/ 248 h 411"/>
                      <a:gd name="T48" fmla="*/ 417 w 417"/>
                      <a:gd name="T49" fmla="*/ 219 h 411"/>
                      <a:gd name="T50" fmla="*/ 412 w 417"/>
                      <a:gd name="T51" fmla="*/ 185 h 411"/>
                      <a:gd name="T52" fmla="*/ 409 w 417"/>
                      <a:gd name="T53" fmla="*/ 151 h 411"/>
                      <a:gd name="T54" fmla="*/ 403 w 417"/>
                      <a:gd name="T55" fmla="*/ 98 h 411"/>
                      <a:gd name="T56" fmla="*/ 398 w 417"/>
                      <a:gd name="T57" fmla="*/ 50 h 411"/>
                      <a:gd name="T58" fmla="*/ 389 w 417"/>
                      <a:gd name="T59" fmla="*/ 37 h 411"/>
                      <a:gd name="T60" fmla="*/ 356 w 417"/>
                      <a:gd name="T61" fmla="*/ 24 h 411"/>
                      <a:gd name="T62" fmla="*/ 316 w 417"/>
                      <a:gd name="T63" fmla="*/ 19 h 411"/>
                      <a:gd name="T64" fmla="*/ 238 w 417"/>
                      <a:gd name="T65" fmla="*/ 3 h 411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417" h="411">
                        <a:moveTo>
                          <a:pt x="213" y="0"/>
                        </a:moveTo>
                        <a:lnTo>
                          <a:pt x="171" y="6"/>
                        </a:lnTo>
                        <a:lnTo>
                          <a:pt x="129" y="11"/>
                        </a:lnTo>
                        <a:lnTo>
                          <a:pt x="112" y="16"/>
                        </a:lnTo>
                        <a:lnTo>
                          <a:pt x="92" y="22"/>
                        </a:lnTo>
                        <a:lnTo>
                          <a:pt x="78" y="27"/>
                        </a:lnTo>
                        <a:lnTo>
                          <a:pt x="75" y="29"/>
                        </a:lnTo>
                        <a:lnTo>
                          <a:pt x="73" y="29"/>
                        </a:lnTo>
                        <a:lnTo>
                          <a:pt x="59" y="37"/>
                        </a:lnTo>
                        <a:lnTo>
                          <a:pt x="45" y="48"/>
                        </a:lnTo>
                        <a:lnTo>
                          <a:pt x="28" y="74"/>
                        </a:lnTo>
                        <a:lnTo>
                          <a:pt x="17" y="103"/>
                        </a:lnTo>
                        <a:lnTo>
                          <a:pt x="8" y="135"/>
                        </a:lnTo>
                        <a:lnTo>
                          <a:pt x="0" y="166"/>
                        </a:lnTo>
                        <a:lnTo>
                          <a:pt x="0" y="182"/>
                        </a:lnTo>
                        <a:lnTo>
                          <a:pt x="0" y="203"/>
                        </a:lnTo>
                        <a:lnTo>
                          <a:pt x="0" y="227"/>
                        </a:lnTo>
                        <a:lnTo>
                          <a:pt x="3" y="253"/>
                        </a:lnTo>
                        <a:lnTo>
                          <a:pt x="5" y="282"/>
                        </a:lnTo>
                        <a:lnTo>
                          <a:pt x="11" y="309"/>
                        </a:lnTo>
                        <a:lnTo>
                          <a:pt x="22" y="330"/>
                        </a:lnTo>
                        <a:lnTo>
                          <a:pt x="36" y="348"/>
                        </a:lnTo>
                        <a:lnTo>
                          <a:pt x="59" y="364"/>
                        </a:lnTo>
                        <a:lnTo>
                          <a:pt x="78" y="377"/>
                        </a:lnTo>
                        <a:lnTo>
                          <a:pt x="98" y="385"/>
                        </a:lnTo>
                        <a:lnTo>
                          <a:pt x="120" y="393"/>
                        </a:lnTo>
                        <a:lnTo>
                          <a:pt x="143" y="398"/>
                        </a:lnTo>
                        <a:lnTo>
                          <a:pt x="168" y="406"/>
                        </a:lnTo>
                        <a:lnTo>
                          <a:pt x="179" y="409"/>
                        </a:lnTo>
                        <a:lnTo>
                          <a:pt x="187" y="409"/>
                        </a:lnTo>
                        <a:lnTo>
                          <a:pt x="193" y="411"/>
                        </a:lnTo>
                        <a:lnTo>
                          <a:pt x="196" y="411"/>
                        </a:lnTo>
                        <a:lnTo>
                          <a:pt x="224" y="411"/>
                        </a:lnTo>
                        <a:lnTo>
                          <a:pt x="252" y="411"/>
                        </a:lnTo>
                        <a:lnTo>
                          <a:pt x="280" y="409"/>
                        </a:lnTo>
                        <a:lnTo>
                          <a:pt x="305" y="403"/>
                        </a:lnTo>
                        <a:lnTo>
                          <a:pt x="322" y="393"/>
                        </a:lnTo>
                        <a:lnTo>
                          <a:pt x="336" y="380"/>
                        </a:lnTo>
                        <a:lnTo>
                          <a:pt x="350" y="364"/>
                        </a:lnTo>
                        <a:lnTo>
                          <a:pt x="361" y="348"/>
                        </a:lnTo>
                        <a:lnTo>
                          <a:pt x="375" y="332"/>
                        </a:lnTo>
                        <a:lnTo>
                          <a:pt x="386" y="314"/>
                        </a:lnTo>
                        <a:lnTo>
                          <a:pt x="398" y="298"/>
                        </a:lnTo>
                        <a:lnTo>
                          <a:pt x="400" y="295"/>
                        </a:lnTo>
                        <a:lnTo>
                          <a:pt x="400" y="293"/>
                        </a:lnTo>
                        <a:lnTo>
                          <a:pt x="406" y="277"/>
                        </a:lnTo>
                        <a:lnTo>
                          <a:pt x="409" y="266"/>
                        </a:lnTo>
                        <a:lnTo>
                          <a:pt x="414" y="248"/>
                        </a:lnTo>
                        <a:lnTo>
                          <a:pt x="417" y="232"/>
                        </a:lnTo>
                        <a:lnTo>
                          <a:pt x="417" y="219"/>
                        </a:lnTo>
                        <a:lnTo>
                          <a:pt x="414" y="198"/>
                        </a:lnTo>
                        <a:lnTo>
                          <a:pt x="412" y="185"/>
                        </a:lnTo>
                        <a:lnTo>
                          <a:pt x="412" y="169"/>
                        </a:lnTo>
                        <a:lnTo>
                          <a:pt x="409" y="151"/>
                        </a:lnTo>
                        <a:lnTo>
                          <a:pt x="406" y="127"/>
                        </a:lnTo>
                        <a:lnTo>
                          <a:pt x="403" y="98"/>
                        </a:lnTo>
                        <a:lnTo>
                          <a:pt x="400" y="66"/>
                        </a:lnTo>
                        <a:lnTo>
                          <a:pt x="398" y="50"/>
                        </a:lnTo>
                        <a:lnTo>
                          <a:pt x="395" y="43"/>
                        </a:lnTo>
                        <a:lnTo>
                          <a:pt x="389" y="37"/>
                        </a:lnTo>
                        <a:lnTo>
                          <a:pt x="375" y="29"/>
                        </a:lnTo>
                        <a:lnTo>
                          <a:pt x="356" y="24"/>
                        </a:lnTo>
                        <a:lnTo>
                          <a:pt x="336" y="24"/>
                        </a:lnTo>
                        <a:lnTo>
                          <a:pt x="316" y="19"/>
                        </a:lnTo>
                        <a:lnTo>
                          <a:pt x="266" y="6"/>
                        </a:lnTo>
                        <a:lnTo>
                          <a:pt x="238" y="3"/>
                        </a:lnTo>
                        <a:lnTo>
                          <a:pt x="213" y="0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3" name="Group 36"/>
                <p:cNvGrpSpPr>
                  <a:grpSpLocks/>
                </p:cNvGrpSpPr>
                <p:nvPr/>
              </p:nvGrpSpPr>
              <p:grpSpPr bwMode="auto">
                <a:xfrm>
                  <a:off x="4093" y="1033"/>
                  <a:ext cx="453" cy="450"/>
                  <a:chOff x="4093" y="1033"/>
                  <a:chExt cx="453" cy="450"/>
                </a:xfrm>
              </p:grpSpPr>
              <p:grpSp>
                <p:nvGrpSpPr>
                  <p:cNvPr id="13363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4093" y="1033"/>
                    <a:ext cx="453" cy="450"/>
                    <a:chOff x="4093" y="1033"/>
                    <a:chExt cx="453" cy="450"/>
                  </a:xfrm>
                </p:grpSpPr>
                <p:pic>
                  <p:nvPicPr>
                    <p:cNvPr id="13365" name="Picture 3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093" y="1033"/>
                      <a:ext cx="453" cy="4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66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093" y="1033"/>
                      <a:ext cx="448" cy="445"/>
                    </a:xfrm>
                    <a:custGeom>
                      <a:avLst/>
                      <a:gdLst>
                        <a:gd name="T0" fmla="*/ 204 w 448"/>
                        <a:gd name="T1" fmla="*/ 11 h 445"/>
                        <a:gd name="T2" fmla="*/ 154 w 448"/>
                        <a:gd name="T3" fmla="*/ 19 h 445"/>
                        <a:gd name="T4" fmla="*/ 120 w 448"/>
                        <a:gd name="T5" fmla="*/ 32 h 445"/>
                        <a:gd name="T6" fmla="*/ 106 w 448"/>
                        <a:gd name="T7" fmla="*/ 40 h 445"/>
                        <a:gd name="T8" fmla="*/ 100 w 448"/>
                        <a:gd name="T9" fmla="*/ 45 h 445"/>
                        <a:gd name="T10" fmla="*/ 103 w 448"/>
                        <a:gd name="T11" fmla="*/ 45 h 445"/>
                        <a:gd name="T12" fmla="*/ 95 w 448"/>
                        <a:gd name="T13" fmla="*/ 48 h 445"/>
                        <a:gd name="T14" fmla="*/ 75 w 448"/>
                        <a:gd name="T15" fmla="*/ 53 h 445"/>
                        <a:gd name="T16" fmla="*/ 28 w 448"/>
                        <a:gd name="T17" fmla="*/ 98 h 445"/>
                        <a:gd name="T18" fmla="*/ 0 w 448"/>
                        <a:gd name="T19" fmla="*/ 155 h 445"/>
                        <a:gd name="T20" fmla="*/ 5 w 448"/>
                        <a:gd name="T21" fmla="*/ 206 h 445"/>
                        <a:gd name="T22" fmla="*/ 8 w 448"/>
                        <a:gd name="T23" fmla="*/ 234 h 445"/>
                        <a:gd name="T24" fmla="*/ 11 w 448"/>
                        <a:gd name="T25" fmla="*/ 261 h 445"/>
                        <a:gd name="T26" fmla="*/ 19 w 448"/>
                        <a:gd name="T27" fmla="*/ 300 h 445"/>
                        <a:gd name="T28" fmla="*/ 28 w 448"/>
                        <a:gd name="T29" fmla="*/ 337 h 445"/>
                        <a:gd name="T30" fmla="*/ 67 w 448"/>
                        <a:gd name="T31" fmla="*/ 374 h 445"/>
                        <a:gd name="T32" fmla="*/ 112 w 448"/>
                        <a:gd name="T33" fmla="*/ 408 h 445"/>
                        <a:gd name="T34" fmla="*/ 159 w 448"/>
                        <a:gd name="T35" fmla="*/ 432 h 445"/>
                        <a:gd name="T36" fmla="*/ 179 w 448"/>
                        <a:gd name="T37" fmla="*/ 443 h 445"/>
                        <a:gd name="T38" fmla="*/ 187 w 448"/>
                        <a:gd name="T39" fmla="*/ 445 h 445"/>
                        <a:gd name="T40" fmla="*/ 277 w 448"/>
                        <a:gd name="T41" fmla="*/ 443 h 445"/>
                        <a:gd name="T42" fmla="*/ 316 w 448"/>
                        <a:gd name="T43" fmla="*/ 435 h 445"/>
                        <a:gd name="T44" fmla="*/ 336 w 448"/>
                        <a:gd name="T45" fmla="*/ 419 h 445"/>
                        <a:gd name="T46" fmla="*/ 364 w 448"/>
                        <a:gd name="T47" fmla="*/ 408 h 445"/>
                        <a:gd name="T48" fmla="*/ 369 w 448"/>
                        <a:gd name="T49" fmla="*/ 390 h 445"/>
                        <a:gd name="T50" fmla="*/ 372 w 448"/>
                        <a:gd name="T51" fmla="*/ 382 h 445"/>
                        <a:gd name="T52" fmla="*/ 375 w 448"/>
                        <a:gd name="T53" fmla="*/ 385 h 445"/>
                        <a:gd name="T54" fmla="*/ 386 w 448"/>
                        <a:gd name="T55" fmla="*/ 377 h 445"/>
                        <a:gd name="T56" fmla="*/ 400 w 448"/>
                        <a:gd name="T57" fmla="*/ 364 h 445"/>
                        <a:gd name="T58" fmla="*/ 420 w 448"/>
                        <a:gd name="T59" fmla="*/ 340 h 445"/>
                        <a:gd name="T60" fmla="*/ 439 w 448"/>
                        <a:gd name="T61" fmla="*/ 306 h 445"/>
                        <a:gd name="T62" fmla="*/ 448 w 448"/>
                        <a:gd name="T63" fmla="*/ 282 h 445"/>
                        <a:gd name="T64" fmla="*/ 439 w 448"/>
                        <a:gd name="T65" fmla="*/ 127 h 445"/>
                        <a:gd name="T66" fmla="*/ 428 w 448"/>
                        <a:gd name="T67" fmla="*/ 98 h 445"/>
                        <a:gd name="T68" fmla="*/ 411 w 448"/>
                        <a:gd name="T69" fmla="*/ 71 h 445"/>
                        <a:gd name="T70" fmla="*/ 381 w 448"/>
                        <a:gd name="T71" fmla="*/ 58 h 445"/>
                        <a:gd name="T72" fmla="*/ 305 w 448"/>
                        <a:gd name="T73" fmla="*/ 37 h 445"/>
                        <a:gd name="T74" fmla="*/ 271 w 448"/>
                        <a:gd name="T75" fmla="*/ 26 h 445"/>
                        <a:gd name="T76" fmla="*/ 254 w 448"/>
                        <a:gd name="T77" fmla="*/ 19 h 445"/>
                        <a:gd name="T78" fmla="*/ 232 w 448"/>
                        <a:gd name="T79" fmla="*/ 3 h 445"/>
                        <a:gd name="T80" fmla="*/ 215 w 448"/>
                        <a:gd name="T81" fmla="*/ 0 h 445"/>
                        <a:gd name="T82" fmla="*/ 215 w 448"/>
                        <a:gd name="T83" fmla="*/ 3 h 445"/>
                        <a:gd name="T84" fmla="*/ 224 w 448"/>
                        <a:gd name="T85" fmla="*/ 8 h 44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0" t="0" r="r" b="b"/>
                      <a:pathLst>
                        <a:path w="448" h="445">
                          <a:moveTo>
                            <a:pt x="224" y="8"/>
                          </a:moveTo>
                          <a:lnTo>
                            <a:pt x="204" y="11"/>
                          </a:lnTo>
                          <a:lnTo>
                            <a:pt x="179" y="13"/>
                          </a:lnTo>
                          <a:lnTo>
                            <a:pt x="154" y="19"/>
                          </a:lnTo>
                          <a:lnTo>
                            <a:pt x="131" y="26"/>
                          </a:lnTo>
                          <a:lnTo>
                            <a:pt x="120" y="32"/>
                          </a:lnTo>
                          <a:lnTo>
                            <a:pt x="112" y="37"/>
                          </a:lnTo>
                          <a:lnTo>
                            <a:pt x="106" y="40"/>
                          </a:lnTo>
                          <a:lnTo>
                            <a:pt x="100" y="42"/>
                          </a:lnTo>
                          <a:lnTo>
                            <a:pt x="100" y="45"/>
                          </a:lnTo>
                          <a:lnTo>
                            <a:pt x="103" y="45"/>
                          </a:lnTo>
                          <a:lnTo>
                            <a:pt x="95" y="48"/>
                          </a:lnTo>
                          <a:lnTo>
                            <a:pt x="86" y="50"/>
                          </a:lnTo>
                          <a:lnTo>
                            <a:pt x="75" y="53"/>
                          </a:lnTo>
                          <a:lnTo>
                            <a:pt x="47" y="74"/>
                          </a:lnTo>
                          <a:lnTo>
                            <a:pt x="28" y="98"/>
                          </a:lnTo>
                          <a:lnTo>
                            <a:pt x="14" y="124"/>
                          </a:lnTo>
                          <a:lnTo>
                            <a:pt x="0" y="155"/>
                          </a:lnTo>
                          <a:lnTo>
                            <a:pt x="2" y="184"/>
                          </a:lnTo>
                          <a:lnTo>
                            <a:pt x="5" y="206"/>
                          </a:lnTo>
                          <a:lnTo>
                            <a:pt x="5" y="221"/>
                          </a:lnTo>
                          <a:lnTo>
                            <a:pt x="8" y="234"/>
                          </a:lnTo>
                          <a:lnTo>
                            <a:pt x="8" y="248"/>
                          </a:lnTo>
                          <a:lnTo>
                            <a:pt x="11" y="261"/>
                          </a:lnTo>
                          <a:lnTo>
                            <a:pt x="14" y="279"/>
                          </a:lnTo>
                          <a:lnTo>
                            <a:pt x="19" y="300"/>
                          </a:lnTo>
                          <a:lnTo>
                            <a:pt x="22" y="319"/>
                          </a:lnTo>
                          <a:lnTo>
                            <a:pt x="28" y="337"/>
                          </a:lnTo>
                          <a:lnTo>
                            <a:pt x="44" y="356"/>
                          </a:lnTo>
                          <a:lnTo>
                            <a:pt x="67" y="374"/>
                          </a:lnTo>
                          <a:lnTo>
                            <a:pt x="89" y="393"/>
                          </a:lnTo>
                          <a:lnTo>
                            <a:pt x="112" y="408"/>
                          </a:lnTo>
                          <a:lnTo>
                            <a:pt x="134" y="419"/>
                          </a:lnTo>
                          <a:lnTo>
                            <a:pt x="159" y="432"/>
                          </a:lnTo>
                          <a:lnTo>
                            <a:pt x="170" y="437"/>
                          </a:lnTo>
                          <a:lnTo>
                            <a:pt x="179" y="443"/>
                          </a:lnTo>
                          <a:lnTo>
                            <a:pt x="184" y="445"/>
                          </a:lnTo>
                          <a:lnTo>
                            <a:pt x="187" y="445"/>
                          </a:lnTo>
                          <a:lnTo>
                            <a:pt x="249" y="443"/>
                          </a:lnTo>
                          <a:lnTo>
                            <a:pt x="277" y="443"/>
                          </a:lnTo>
                          <a:lnTo>
                            <a:pt x="308" y="437"/>
                          </a:lnTo>
                          <a:lnTo>
                            <a:pt x="316" y="435"/>
                          </a:lnTo>
                          <a:lnTo>
                            <a:pt x="322" y="429"/>
                          </a:lnTo>
                          <a:lnTo>
                            <a:pt x="336" y="419"/>
                          </a:lnTo>
                          <a:lnTo>
                            <a:pt x="350" y="414"/>
                          </a:lnTo>
                          <a:lnTo>
                            <a:pt x="364" y="408"/>
                          </a:lnTo>
                          <a:lnTo>
                            <a:pt x="367" y="398"/>
                          </a:lnTo>
                          <a:lnTo>
                            <a:pt x="369" y="390"/>
                          </a:lnTo>
                          <a:lnTo>
                            <a:pt x="372" y="382"/>
                          </a:lnTo>
                          <a:lnTo>
                            <a:pt x="375" y="385"/>
                          </a:lnTo>
                          <a:lnTo>
                            <a:pt x="378" y="382"/>
                          </a:lnTo>
                          <a:lnTo>
                            <a:pt x="386" y="377"/>
                          </a:lnTo>
                          <a:lnTo>
                            <a:pt x="392" y="371"/>
                          </a:lnTo>
                          <a:lnTo>
                            <a:pt x="400" y="364"/>
                          </a:lnTo>
                          <a:lnTo>
                            <a:pt x="411" y="350"/>
                          </a:lnTo>
                          <a:lnTo>
                            <a:pt x="420" y="340"/>
                          </a:lnTo>
                          <a:lnTo>
                            <a:pt x="431" y="324"/>
                          </a:lnTo>
                          <a:lnTo>
                            <a:pt x="439" y="306"/>
                          </a:lnTo>
                          <a:lnTo>
                            <a:pt x="442" y="295"/>
                          </a:lnTo>
                          <a:lnTo>
                            <a:pt x="448" y="282"/>
                          </a:lnTo>
                          <a:lnTo>
                            <a:pt x="445" y="206"/>
                          </a:lnTo>
                          <a:lnTo>
                            <a:pt x="439" y="127"/>
                          </a:lnTo>
                          <a:lnTo>
                            <a:pt x="437" y="113"/>
                          </a:lnTo>
                          <a:lnTo>
                            <a:pt x="428" y="98"/>
                          </a:lnTo>
                          <a:lnTo>
                            <a:pt x="420" y="82"/>
                          </a:lnTo>
                          <a:lnTo>
                            <a:pt x="411" y="71"/>
                          </a:lnTo>
                          <a:lnTo>
                            <a:pt x="397" y="63"/>
                          </a:lnTo>
                          <a:lnTo>
                            <a:pt x="381" y="58"/>
                          </a:lnTo>
                          <a:lnTo>
                            <a:pt x="344" y="48"/>
                          </a:lnTo>
                          <a:lnTo>
                            <a:pt x="305" y="37"/>
                          </a:lnTo>
                          <a:lnTo>
                            <a:pt x="285" y="32"/>
                          </a:lnTo>
                          <a:lnTo>
                            <a:pt x="271" y="26"/>
                          </a:lnTo>
                          <a:lnTo>
                            <a:pt x="260" y="21"/>
                          </a:lnTo>
                          <a:lnTo>
                            <a:pt x="254" y="19"/>
                          </a:lnTo>
                          <a:lnTo>
                            <a:pt x="243" y="11"/>
                          </a:lnTo>
                          <a:lnTo>
                            <a:pt x="232" y="3"/>
                          </a:lnTo>
                          <a:lnTo>
                            <a:pt x="226" y="0"/>
                          </a:lnTo>
                          <a:lnTo>
                            <a:pt x="215" y="0"/>
                          </a:lnTo>
                          <a:lnTo>
                            <a:pt x="215" y="3"/>
                          </a:lnTo>
                          <a:lnTo>
                            <a:pt x="221" y="5"/>
                          </a:lnTo>
                          <a:lnTo>
                            <a:pt x="224" y="8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67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4093" y="1033"/>
                      <a:ext cx="448" cy="445"/>
                    </a:xfrm>
                    <a:custGeom>
                      <a:avLst/>
                      <a:gdLst>
                        <a:gd name="T0" fmla="*/ 204 w 448"/>
                        <a:gd name="T1" fmla="*/ 11 h 445"/>
                        <a:gd name="T2" fmla="*/ 154 w 448"/>
                        <a:gd name="T3" fmla="*/ 19 h 445"/>
                        <a:gd name="T4" fmla="*/ 120 w 448"/>
                        <a:gd name="T5" fmla="*/ 32 h 445"/>
                        <a:gd name="T6" fmla="*/ 106 w 448"/>
                        <a:gd name="T7" fmla="*/ 40 h 445"/>
                        <a:gd name="T8" fmla="*/ 100 w 448"/>
                        <a:gd name="T9" fmla="*/ 45 h 445"/>
                        <a:gd name="T10" fmla="*/ 103 w 448"/>
                        <a:gd name="T11" fmla="*/ 45 h 445"/>
                        <a:gd name="T12" fmla="*/ 95 w 448"/>
                        <a:gd name="T13" fmla="*/ 48 h 445"/>
                        <a:gd name="T14" fmla="*/ 75 w 448"/>
                        <a:gd name="T15" fmla="*/ 53 h 445"/>
                        <a:gd name="T16" fmla="*/ 28 w 448"/>
                        <a:gd name="T17" fmla="*/ 98 h 445"/>
                        <a:gd name="T18" fmla="*/ 0 w 448"/>
                        <a:gd name="T19" fmla="*/ 155 h 445"/>
                        <a:gd name="T20" fmla="*/ 5 w 448"/>
                        <a:gd name="T21" fmla="*/ 206 h 445"/>
                        <a:gd name="T22" fmla="*/ 8 w 448"/>
                        <a:gd name="T23" fmla="*/ 234 h 445"/>
                        <a:gd name="T24" fmla="*/ 11 w 448"/>
                        <a:gd name="T25" fmla="*/ 261 h 445"/>
                        <a:gd name="T26" fmla="*/ 19 w 448"/>
                        <a:gd name="T27" fmla="*/ 300 h 445"/>
                        <a:gd name="T28" fmla="*/ 28 w 448"/>
                        <a:gd name="T29" fmla="*/ 337 h 445"/>
                        <a:gd name="T30" fmla="*/ 67 w 448"/>
                        <a:gd name="T31" fmla="*/ 374 h 445"/>
                        <a:gd name="T32" fmla="*/ 112 w 448"/>
                        <a:gd name="T33" fmla="*/ 408 h 445"/>
                        <a:gd name="T34" fmla="*/ 159 w 448"/>
                        <a:gd name="T35" fmla="*/ 432 h 445"/>
                        <a:gd name="T36" fmla="*/ 179 w 448"/>
                        <a:gd name="T37" fmla="*/ 443 h 445"/>
                        <a:gd name="T38" fmla="*/ 187 w 448"/>
                        <a:gd name="T39" fmla="*/ 445 h 445"/>
                        <a:gd name="T40" fmla="*/ 277 w 448"/>
                        <a:gd name="T41" fmla="*/ 443 h 445"/>
                        <a:gd name="T42" fmla="*/ 316 w 448"/>
                        <a:gd name="T43" fmla="*/ 435 h 445"/>
                        <a:gd name="T44" fmla="*/ 336 w 448"/>
                        <a:gd name="T45" fmla="*/ 419 h 445"/>
                        <a:gd name="T46" fmla="*/ 364 w 448"/>
                        <a:gd name="T47" fmla="*/ 408 h 445"/>
                        <a:gd name="T48" fmla="*/ 369 w 448"/>
                        <a:gd name="T49" fmla="*/ 390 h 445"/>
                        <a:gd name="T50" fmla="*/ 372 w 448"/>
                        <a:gd name="T51" fmla="*/ 382 h 445"/>
                        <a:gd name="T52" fmla="*/ 375 w 448"/>
                        <a:gd name="T53" fmla="*/ 385 h 445"/>
                        <a:gd name="T54" fmla="*/ 386 w 448"/>
                        <a:gd name="T55" fmla="*/ 377 h 445"/>
                        <a:gd name="T56" fmla="*/ 400 w 448"/>
                        <a:gd name="T57" fmla="*/ 364 h 445"/>
                        <a:gd name="T58" fmla="*/ 420 w 448"/>
                        <a:gd name="T59" fmla="*/ 340 h 445"/>
                        <a:gd name="T60" fmla="*/ 439 w 448"/>
                        <a:gd name="T61" fmla="*/ 306 h 445"/>
                        <a:gd name="T62" fmla="*/ 448 w 448"/>
                        <a:gd name="T63" fmla="*/ 282 h 445"/>
                        <a:gd name="T64" fmla="*/ 439 w 448"/>
                        <a:gd name="T65" fmla="*/ 127 h 445"/>
                        <a:gd name="T66" fmla="*/ 428 w 448"/>
                        <a:gd name="T67" fmla="*/ 98 h 445"/>
                        <a:gd name="T68" fmla="*/ 411 w 448"/>
                        <a:gd name="T69" fmla="*/ 71 h 445"/>
                        <a:gd name="T70" fmla="*/ 381 w 448"/>
                        <a:gd name="T71" fmla="*/ 58 h 445"/>
                        <a:gd name="T72" fmla="*/ 305 w 448"/>
                        <a:gd name="T73" fmla="*/ 37 h 445"/>
                        <a:gd name="T74" fmla="*/ 271 w 448"/>
                        <a:gd name="T75" fmla="*/ 26 h 445"/>
                        <a:gd name="T76" fmla="*/ 254 w 448"/>
                        <a:gd name="T77" fmla="*/ 19 h 445"/>
                        <a:gd name="T78" fmla="*/ 232 w 448"/>
                        <a:gd name="T79" fmla="*/ 3 h 445"/>
                        <a:gd name="T80" fmla="*/ 215 w 448"/>
                        <a:gd name="T81" fmla="*/ 0 h 445"/>
                        <a:gd name="T82" fmla="*/ 215 w 448"/>
                        <a:gd name="T83" fmla="*/ 3 h 445"/>
                        <a:gd name="T84" fmla="*/ 224 w 448"/>
                        <a:gd name="T85" fmla="*/ 8 h 44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0" t="0" r="r" b="b"/>
                      <a:pathLst>
                        <a:path w="448" h="445">
                          <a:moveTo>
                            <a:pt x="224" y="8"/>
                          </a:moveTo>
                          <a:lnTo>
                            <a:pt x="204" y="11"/>
                          </a:lnTo>
                          <a:lnTo>
                            <a:pt x="179" y="13"/>
                          </a:lnTo>
                          <a:lnTo>
                            <a:pt x="154" y="19"/>
                          </a:lnTo>
                          <a:lnTo>
                            <a:pt x="131" y="26"/>
                          </a:lnTo>
                          <a:lnTo>
                            <a:pt x="120" y="32"/>
                          </a:lnTo>
                          <a:lnTo>
                            <a:pt x="112" y="37"/>
                          </a:lnTo>
                          <a:lnTo>
                            <a:pt x="106" y="40"/>
                          </a:lnTo>
                          <a:lnTo>
                            <a:pt x="100" y="42"/>
                          </a:lnTo>
                          <a:lnTo>
                            <a:pt x="100" y="45"/>
                          </a:lnTo>
                          <a:lnTo>
                            <a:pt x="103" y="45"/>
                          </a:lnTo>
                          <a:lnTo>
                            <a:pt x="95" y="48"/>
                          </a:lnTo>
                          <a:lnTo>
                            <a:pt x="86" y="50"/>
                          </a:lnTo>
                          <a:lnTo>
                            <a:pt x="75" y="53"/>
                          </a:lnTo>
                          <a:lnTo>
                            <a:pt x="47" y="74"/>
                          </a:lnTo>
                          <a:lnTo>
                            <a:pt x="28" y="98"/>
                          </a:lnTo>
                          <a:lnTo>
                            <a:pt x="14" y="124"/>
                          </a:lnTo>
                          <a:lnTo>
                            <a:pt x="0" y="155"/>
                          </a:lnTo>
                          <a:lnTo>
                            <a:pt x="2" y="184"/>
                          </a:lnTo>
                          <a:lnTo>
                            <a:pt x="5" y="206"/>
                          </a:lnTo>
                          <a:lnTo>
                            <a:pt x="5" y="221"/>
                          </a:lnTo>
                          <a:lnTo>
                            <a:pt x="8" y="234"/>
                          </a:lnTo>
                          <a:lnTo>
                            <a:pt x="8" y="248"/>
                          </a:lnTo>
                          <a:lnTo>
                            <a:pt x="11" y="261"/>
                          </a:lnTo>
                          <a:lnTo>
                            <a:pt x="14" y="279"/>
                          </a:lnTo>
                          <a:lnTo>
                            <a:pt x="19" y="300"/>
                          </a:lnTo>
                          <a:lnTo>
                            <a:pt x="22" y="319"/>
                          </a:lnTo>
                          <a:lnTo>
                            <a:pt x="28" y="337"/>
                          </a:lnTo>
                          <a:lnTo>
                            <a:pt x="44" y="356"/>
                          </a:lnTo>
                          <a:lnTo>
                            <a:pt x="67" y="374"/>
                          </a:lnTo>
                          <a:lnTo>
                            <a:pt x="89" y="393"/>
                          </a:lnTo>
                          <a:lnTo>
                            <a:pt x="112" y="408"/>
                          </a:lnTo>
                          <a:lnTo>
                            <a:pt x="134" y="419"/>
                          </a:lnTo>
                          <a:lnTo>
                            <a:pt x="159" y="432"/>
                          </a:lnTo>
                          <a:lnTo>
                            <a:pt x="170" y="437"/>
                          </a:lnTo>
                          <a:lnTo>
                            <a:pt x="179" y="443"/>
                          </a:lnTo>
                          <a:lnTo>
                            <a:pt x="184" y="445"/>
                          </a:lnTo>
                          <a:lnTo>
                            <a:pt x="187" y="445"/>
                          </a:lnTo>
                          <a:lnTo>
                            <a:pt x="249" y="443"/>
                          </a:lnTo>
                          <a:lnTo>
                            <a:pt x="277" y="443"/>
                          </a:lnTo>
                          <a:lnTo>
                            <a:pt x="308" y="437"/>
                          </a:lnTo>
                          <a:lnTo>
                            <a:pt x="316" y="435"/>
                          </a:lnTo>
                          <a:lnTo>
                            <a:pt x="322" y="429"/>
                          </a:lnTo>
                          <a:lnTo>
                            <a:pt x="336" y="419"/>
                          </a:lnTo>
                          <a:lnTo>
                            <a:pt x="350" y="414"/>
                          </a:lnTo>
                          <a:lnTo>
                            <a:pt x="364" y="408"/>
                          </a:lnTo>
                          <a:lnTo>
                            <a:pt x="367" y="398"/>
                          </a:lnTo>
                          <a:lnTo>
                            <a:pt x="369" y="390"/>
                          </a:lnTo>
                          <a:lnTo>
                            <a:pt x="372" y="382"/>
                          </a:lnTo>
                          <a:lnTo>
                            <a:pt x="375" y="385"/>
                          </a:lnTo>
                          <a:lnTo>
                            <a:pt x="378" y="382"/>
                          </a:lnTo>
                          <a:lnTo>
                            <a:pt x="386" y="377"/>
                          </a:lnTo>
                          <a:lnTo>
                            <a:pt x="392" y="371"/>
                          </a:lnTo>
                          <a:lnTo>
                            <a:pt x="400" y="364"/>
                          </a:lnTo>
                          <a:lnTo>
                            <a:pt x="411" y="350"/>
                          </a:lnTo>
                          <a:lnTo>
                            <a:pt x="420" y="340"/>
                          </a:lnTo>
                          <a:lnTo>
                            <a:pt x="431" y="324"/>
                          </a:lnTo>
                          <a:lnTo>
                            <a:pt x="439" y="306"/>
                          </a:lnTo>
                          <a:lnTo>
                            <a:pt x="442" y="295"/>
                          </a:lnTo>
                          <a:lnTo>
                            <a:pt x="448" y="282"/>
                          </a:lnTo>
                          <a:lnTo>
                            <a:pt x="445" y="206"/>
                          </a:lnTo>
                          <a:lnTo>
                            <a:pt x="439" y="127"/>
                          </a:lnTo>
                          <a:lnTo>
                            <a:pt x="437" y="113"/>
                          </a:lnTo>
                          <a:lnTo>
                            <a:pt x="428" y="98"/>
                          </a:lnTo>
                          <a:lnTo>
                            <a:pt x="420" y="82"/>
                          </a:lnTo>
                          <a:lnTo>
                            <a:pt x="411" y="71"/>
                          </a:lnTo>
                          <a:lnTo>
                            <a:pt x="397" y="63"/>
                          </a:lnTo>
                          <a:lnTo>
                            <a:pt x="381" y="58"/>
                          </a:lnTo>
                          <a:lnTo>
                            <a:pt x="344" y="48"/>
                          </a:lnTo>
                          <a:lnTo>
                            <a:pt x="305" y="37"/>
                          </a:lnTo>
                          <a:lnTo>
                            <a:pt x="285" y="32"/>
                          </a:lnTo>
                          <a:lnTo>
                            <a:pt x="271" y="26"/>
                          </a:lnTo>
                          <a:lnTo>
                            <a:pt x="260" y="21"/>
                          </a:lnTo>
                          <a:lnTo>
                            <a:pt x="254" y="19"/>
                          </a:lnTo>
                          <a:lnTo>
                            <a:pt x="243" y="11"/>
                          </a:lnTo>
                          <a:lnTo>
                            <a:pt x="232" y="3"/>
                          </a:lnTo>
                          <a:lnTo>
                            <a:pt x="226" y="0"/>
                          </a:lnTo>
                          <a:lnTo>
                            <a:pt x="215" y="0"/>
                          </a:lnTo>
                          <a:lnTo>
                            <a:pt x="215" y="3"/>
                          </a:lnTo>
                          <a:lnTo>
                            <a:pt x="221" y="5"/>
                          </a:lnTo>
                          <a:lnTo>
                            <a:pt x="224" y="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68" name="Picture 4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093" y="1033"/>
                      <a:ext cx="453" cy="4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64" name="Freeform 42"/>
                  <p:cNvSpPr>
                    <a:spLocks/>
                  </p:cNvSpPr>
                  <p:nvPr/>
                </p:nvSpPr>
                <p:spPr bwMode="auto">
                  <a:xfrm>
                    <a:off x="4093" y="1033"/>
                    <a:ext cx="448" cy="445"/>
                  </a:xfrm>
                  <a:custGeom>
                    <a:avLst/>
                    <a:gdLst>
                      <a:gd name="T0" fmla="*/ 204 w 448"/>
                      <a:gd name="T1" fmla="*/ 11 h 445"/>
                      <a:gd name="T2" fmla="*/ 154 w 448"/>
                      <a:gd name="T3" fmla="*/ 19 h 445"/>
                      <a:gd name="T4" fmla="*/ 120 w 448"/>
                      <a:gd name="T5" fmla="*/ 32 h 445"/>
                      <a:gd name="T6" fmla="*/ 106 w 448"/>
                      <a:gd name="T7" fmla="*/ 40 h 445"/>
                      <a:gd name="T8" fmla="*/ 100 w 448"/>
                      <a:gd name="T9" fmla="*/ 45 h 445"/>
                      <a:gd name="T10" fmla="*/ 103 w 448"/>
                      <a:gd name="T11" fmla="*/ 45 h 445"/>
                      <a:gd name="T12" fmla="*/ 95 w 448"/>
                      <a:gd name="T13" fmla="*/ 48 h 445"/>
                      <a:gd name="T14" fmla="*/ 75 w 448"/>
                      <a:gd name="T15" fmla="*/ 53 h 445"/>
                      <a:gd name="T16" fmla="*/ 28 w 448"/>
                      <a:gd name="T17" fmla="*/ 98 h 445"/>
                      <a:gd name="T18" fmla="*/ 0 w 448"/>
                      <a:gd name="T19" fmla="*/ 155 h 445"/>
                      <a:gd name="T20" fmla="*/ 5 w 448"/>
                      <a:gd name="T21" fmla="*/ 206 h 445"/>
                      <a:gd name="T22" fmla="*/ 8 w 448"/>
                      <a:gd name="T23" fmla="*/ 234 h 445"/>
                      <a:gd name="T24" fmla="*/ 11 w 448"/>
                      <a:gd name="T25" fmla="*/ 261 h 445"/>
                      <a:gd name="T26" fmla="*/ 19 w 448"/>
                      <a:gd name="T27" fmla="*/ 300 h 445"/>
                      <a:gd name="T28" fmla="*/ 28 w 448"/>
                      <a:gd name="T29" fmla="*/ 337 h 445"/>
                      <a:gd name="T30" fmla="*/ 67 w 448"/>
                      <a:gd name="T31" fmla="*/ 374 h 445"/>
                      <a:gd name="T32" fmla="*/ 112 w 448"/>
                      <a:gd name="T33" fmla="*/ 408 h 445"/>
                      <a:gd name="T34" fmla="*/ 159 w 448"/>
                      <a:gd name="T35" fmla="*/ 432 h 445"/>
                      <a:gd name="T36" fmla="*/ 179 w 448"/>
                      <a:gd name="T37" fmla="*/ 443 h 445"/>
                      <a:gd name="T38" fmla="*/ 187 w 448"/>
                      <a:gd name="T39" fmla="*/ 445 h 445"/>
                      <a:gd name="T40" fmla="*/ 277 w 448"/>
                      <a:gd name="T41" fmla="*/ 443 h 445"/>
                      <a:gd name="T42" fmla="*/ 316 w 448"/>
                      <a:gd name="T43" fmla="*/ 435 h 445"/>
                      <a:gd name="T44" fmla="*/ 336 w 448"/>
                      <a:gd name="T45" fmla="*/ 419 h 445"/>
                      <a:gd name="T46" fmla="*/ 364 w 448"/>
                      <a:gd name="T47" fmla="*/ 408 h 445"/>
                      <a:gd name="T48" fmla="*/ 369 w 448"/>
                      <a:gd name="T49" fmla="*/ 390 h 445"/>
                      <a:gd name="T50" fmla="*/ 372 w 448"/>
                      <a:gd name="T51" fmla="*/ 382 h 445"/>
                      <a:gd name="T52" fmla="*/ 375 w 448"/>
                      <a:gd name="T53" fmla="*/ 385 h 445"/>
                      <a:gd name="T54" fmla="*/ 386 w 448"/>
                      <a:gd name="T55" fmla="*/ 377 h 445"/>
                      <a:gd name="T56" fmla="*/ 400 w 448"/>
                      <a:gd name="T57" fmla="*/ 364 h 445"/>
                      <a:gd name="T58" fmla="*/ 420 w 448"/>
                      <a:gd name="T59" fmla="*/ 340 h 445"/>
                      <a:gd name="T60" fmla="*/ 439 w 448"/>
                      <a:gd name="T61" fmla="*/ 306 h 445"/>
                      <a:gd name="T62" fmla="*/ 448 w 448"/>
                      <a:gd name="T63" fmla="*/ 282 h 445"/>
                      <a:gd name="T64" fmla="*/ 439 w 448"/>
                      <a:gd name="T65" fmla="*/ 127 h 445"/>
                      <a:gd name="T66" fmla="*/ 428 w 448"/>
                      <a:gd name="T67" fmla="*/ 98 h 445"/>
                      <a:gd name="T68" fmla="*/ 411 w 448"/>
                      <a:gd name="T69" fmla="*/ 71 h 445"/>
                      <a:gd name="T70" fmla="*/ 381 w 448"/>
                      <a:gd name="T71" fmla="*/ 58 h 445"/>
                      <a:gd name="T72" fmla="*/ 305 w 448"/>
                      <a:gd name="T73" fmla="*/ 37 h 445"/>
                      <a:gd name="T74" fmla="*/ 271 w 448"/>
                      <a:gd name="T75" fmla="*/ 26 h 445"/>
                      <a:gd name="T76" fmla="*/ 254 w 448"/>
                      <a:gd name="T77" fmla="*/ 19 h 445"/>
                      <a:gd name="T78" fmla="*/ 232 w 448"/>
                      <a:gd name="T79" fmla="*/ 3 h 445"/>
                      <a:gd name="T80" fmla="*/ 215 w 448"/>
                      <a:gd name="T81" fmla="*/ 0 h 445"/>
                      <a:gd name="T82" fmla="*/ 215 w 448"/>
                      <a:gd name="T83" fmla="*/ 3 h 445"/>
                      <a:gd name="T84" fmla="*/ 224 w 448"/>
                      <a:gd name="T85" fmla="*/ 8 h 445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448" h="445">
                        <a:moveTo>
                          <a:pt x="224" y="8"/>
                        </a:moveTo>
                        <a:lnTo>
                          <a:pt x="204" y="11"/>
                        </a:lnTo>
                        <a:lnTo>
                          <a:pt x="179" y="13"/>
                        </a:lnTo>
                        <a:lnTo>
                          <a:pt x="154" y="19"/>
                        </a:lnTo>
                        <a:lnTo>
                          <a:pt x="131" y="26"/>
                        </a:lnTo>
                        <a:lnTo>
                          <a:pt x="120" y="32"/>
                        </a:lnTo>
                        <a:lnTo>
                          <a:pt x="112" y="37"/>
                        </a:lnTo>
                        <a:lnTo>
                          <a:pt x="106" y="40"/>
                        </a:lnTo>
                        <a:lnTo>
                          <a:pt x="100" y="42"/>
                        </a:lnTo>
                        <a:lnTo>
                          <a:pt x="100" y="45"/>
                        </a:lnTo>
                        <a:lnTo>
                          <a:pt x="103" y="45"/>
                        </a:lnTo>
                        <a:lnTo>
                          <a:pt x="95" y="48"/>
                        </a:lnTo>
                        <a:lnTo>
                          <a:pt x="86" y="50"/>
                        </a:lnTo>
                        <a:lnTo>
                          <a:pt x="75" y="53"/>
                        </a:lnTo>
                        <a:lnTo>
                          <a:pt x="47" y="74"/>
                        </a:lnTo>
                        <a:lnTo>
                          <a:pt x="28" y="98"/>
                        </a:lnTo>
                        <a:lnTo>
                          <a:pt x="14" y="124"/>
                        </a:lnTo>
                        <a:lnTo>
                          <a:pt x="0" y="155"/>
                        </a:lnTo>
                        <a:lnTo>
                          <a:pt x="2" y="184"/>
                        </a:lnTo>
                        <a:lnTo>
                          <a:pt x="5" y="206"/>
                        </a:lnTo>
                        <a:lnTo>
                          <a:pt x="5" y="221"/>
                        </a:lnTo>
                        <a:lnTo>
                          <a:pt x="8" y="234"/>
                        </a:lnTo>
                        <a:lnTo>
                          <a:pt x="8" y="248"/>
                        </a:lnTo>
                        <a:lnTo>
                          <a:pt x="11" y="261"/>
                        </a:lnTo>
                        <a:lnTo>
                          <a:pt x="14" y="279"/>
                        </a:lnTo>
                        <a:lnTo>
                          <a:pt x="19" y="300"/>
                        </a:lnTo>
                        <a:lnTo>
                          <a:pt x="22" y="319"/>
                        </a:lnTo>
                        <a:lnTo>
                          <a:pt x="28" y="337"/>
                        </a:lnTo>
                        <a:lnTo>
                          <a:pt x="44" y="356"/>
                        </a:lnTo>
                        <a:lnTo>
                          <a:pt x="67" y="374"/>
                        </a:lnTo>
                        <a:lnTo>
                          <a:pt x="89" y="393"/>
                        </a:lnTo>
                        <a:lnTo>
                          <a:pt x="112" y="408"/>
                        </a:lnTo>
                        <a:lnTo>
                          <a:pt x="134" y="419"/>
                        </a:lnTo>
                        <a:lnTo>
                          <a:pt x="159" y="432"/>
                        </a:lnTo>
                        <a:lnTo>
                          <a:pt x="170" y="437"/>
                        </a:lnTo>
                        <a:lnTo>
                          <a:pt x="179" y="443"/>
                        </a:lnTo>
                        <a:lnTo>
                          <a:pt x="184" y="445"/>
                        </a:lnTo>
                        <a:lnTo>
                          <a:pt x="187" y="445"/>
                        </a:lnTo>
                        <a:lnTo>
                          <a:pt x="249" y="443"/>
                        </a:lnTo>
                        <a:lnTo>
                          <a:pt x="277" y="443"/>
                        </a:lnTo>
                        <a:lnTo>
                          <a:pt x="308" y="437"/>
                        </a:lnTo>
                        <a:lnTo>
                          <a:pt x="316" y="435"/>
                        </a:lnTo>
                        <a:lnTo>
                          <a:pt x="322" y="429"/>
                        </a:lnTo>
                        <a:lnTo>
                          <a:pt x="336" y="419"/>
                        </a:lnTo>
                        <a:lnTo>
                          <a:pt x="350" y="414"/>
                        </a:lnTo>
                        <a:lnTo>
                          <a:pt x="364" y="408"/>
                        </a:lnTo>
                        <a:lnTo>
                          <a:pt x="367" y="398"/>
                        </a:lnTo>
                        <a:lnTo>
                          <a:pt x="369" y="390"/>
                        </a:lnTo>
                        <a:lnTo>
                          <a:pt x="372" y="382"/>
                        </a:lnTo>
                        <a:lnTo>
                          <a:pt x="375" y="385"/>
                        </a:lnTo>
                        <a:lnTo>
                          <a:pt x="378" y="382"/>
                        </a:lnTo>
                        <a:lnTo>
                          <a:pt x="386" y="377"/>
                        </a:lnTo>
                        <a:lnTo>
                          <a:pt x="392" y="371"/>
                        </a:lnTo>
                        <a:lnTo>
                          <a:pt x="400" y="364"/>
                        </a:lnTo>
                        <a:lnTo>
                          <a:pt x="411" y="350"/>
                        </a:lnTo>
                        <a:lnTo>
                          <a:pt x="420" y="340"/>
                        </a:lnTo>
                        <a:lnTo>
                          <a:pt x="431" y="324"/>
                        </a:lnTo>
                        <a:lnTo>
                          <a:pt x="439" y="306"/>
                        </a:lnTo>
                        <a:lnTo>
                          <a:pt x="442" y="295"/>
                        </a:lnTo>
                        <a:lnTo>
                          <a:pt x="448" y="282"/>
                        </a:lnTo>
                        <a:lnTo>
                          <a:pt x="445" y="206"/>
                        </a:lnTo>
                        <a:lnTo>
                          <a:pt x="439" y="127"/>
                        </a:lnTo>
                        <a:lnTo>
                          <a:pt x="437" y="113"/>
                        </a:lnTo>
                        <a:lnTo>
                          <a:pt x="428" y="98"/>
                        </a:lnTo>
                        <a:lnTo>
                          <a:pt x="420" y="82"/>
                        </a:lnTo>
                        <a:lnTo>
                          <a:pt x="411" y="71"/>
                        </a:lnTo>
                        <a:lnTo>
                          <a:pt x="397" y="63"/>
                        </a:lnTo>
                        <a:lnTo>
                          <a:pt x="381" y="58"/>
                        </a:lnTo>
                        <a:lnTo>
                          <a:pt x="344" y="48"/>
                        </a:lnTo>
                        <a:lnTo>
                          <a:pt x="305" y="37"/>
                        </a:lnTo>
                        <a:lnTo>
                          <a:pt x="285" y="32"/>
                        </a:lnTo>
                        <a:lnTo>
                          <a:pt x="271" y="26"/>
                        </a:lnTo>
                        <a:lnTo>
                          <a:pt x="260" y="21"/>
                        </a:lnTo>
                        <a:lnTo>
                          <a:pt x="254" y="19"/>
                        </a:lnTo>
                        <a:lnTo>
                          <a:pt x="243" y="11"/>
                        </a:lnTo>
                        <a:lnTo>
                          <a:pt x="232" y="3"/>
                        </a:lnTo>
                        <a:lnTo>
                          <a:pt x="226" y="0"/>
                        </a:lnTo>
                        <a:lnTo>
                          <a:pt x="215" y="0"/>
                        </a:lnTo>
                        <a:lnTo>
                          <a:pt x="215" y="3"/>
                        </a:lnTo>
                        <a:lnTo>
                          <a:pt x="221" y="5"/>
                        </a:lnTo>
                        <a:lnTo>
                          <a:pt x="224" y="8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4" name="Group 43"/>
                <p:cNvGrpSpPr>
                  <a:grpSpLocks/>
                </p:cNvGrpSpPr>
                <p:nvPr/>
              </p:nvGrpSpPr>
              <p:grpSpPr bwMode="auto">
                <a:xfrm>
                  <a:off x="4527" y="930"/>
                  <a:ext cx="322" cy="314"/>
                  <a:chOff x="4527" y="930"/>
                  <a:chExt cx="322" cy="314"/>
                </a:xfrm>
              </p:grpSpPr>
              <p:grpSp>
                <p:nvGrpSpPr>
                  <p:cNvPr id="13357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4527" y="930"/>
                    <a:ext cx="322" cy="314"/>
                    <a:chOff x="4527" y="930"/>
                    <a:chExt cx="322" cy="314"/>
                  </a:xfrm>
                </p:grpSpPr>
                <p:pic>
                  <p:nvPicPr>
                    <p:cNvPr id="13359" name="Picture 4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527" y="930"/>
                      <a:ext cx="322" cy="3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60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527" y="930"/>
                      <a:ext cx="316" cy="309"/>
                    </a:xfrm>
                    <a:custGeom>
                      <a:avLst/>
                      <a:gdLst>
                        <a:gd name="T0" fmla="*/ 207 w 316"/>
                        <a:gd name="T1" fmla="*/ 0 h 309"/>
                        <a:gd name="T2" fmla="*/ 176 w 316"/>
                        <a:gd name="T3" fmla="*/ 3 h 309"/>
                        <a:gd name="T4" fmla="*/ 151 w 316"/>
                        <a:gd name="T5" fmla="*/ 3 h 309"/>
                        <a:gd name="T6" fmla="*/ 129 w 316"/>
                        <a:gd name="T7" fmla="*/ 3 h 309"/>
                        <a:gd name="T8" fmla="*/ 109 w 316"/>
                        <a:gd name="T9" fmla="*/ 6 h 309"/>
                        <a:gd name="T10" fmla="*/ 89 w 316"/>
                        <a:gd name="T11" fmla="*/ 11 h 309"/>
                        <a:gd name="T12" fmla="*/ 70 w 316"/>
                        <a:gd name="T13" fmla="*/ 16 h 309"/>
                        <a:gd name="T14" fmla="*/ 50 w 316"/>
                        <a:gd name="T15" fmla="*/ 24 h 309"/>
                        <a:gd name="T16" fmla="*/ 28 w 316"/>
                        <a:gd name="T17" fmla="*/ 37 h 309"/>
                        <a:gd name="T18" fmla="*/ 19 w 316"/>
                        <a:gd name="T19" fmla="*/ 48 h 309"/>
                        <a:gd name="T20" fmla="*/ 11 w 316"/>
                        <a:gd name="T21" fmla="*/ 61 h 309"/>
                        <a:gd name="T22" fmla="*/ 3 w 316"/>
                        <a:gd name="T23" fmla="*/ 77 h 309"/>
                        <a:gd name="T24" fmla="*/ 0 w 316"/>
                        <a:gd name="T25" fmla="*/ 90 h 309"/>
                        <a:gd name="T26" fmla="*/ 3 w 316"/>
                        <a:gd name="T27" fmla="*/ 158 h 309"/>
                        <a:gd name="T28" fmla="*/ 5 w 316"/>
                        <a:gd name="T29" fmla="*/ 193 h 309"/>
                        <a:gd name="T30" fmla="*/ 11 w 316"/>
                        <a:gd name="T31" fmla="*/ 227 h 309"/>
                        <a:gd name="T32" fmla="*/ 14 w 316"/>
                        <a:gd name="T33" fmla="*/ 235 h 309"/>
                        <a:gd name="T34" fmla="*/ 22 w 316"/>
                        <a:gd name="T35" fmla="*/ 243 h 309"/>
                        <a:gd name="T36" fmla="*/ 39 w 316"/>
                        <a:gd name="T37" fmla="*/ 256 h 309"/>
                        <a:gd name="T38" fmla="*/ 73 w 316"/>
                        <a:gd name="T39" fmla="*/ 272 h 309"/>
                        <a:gd name="T40" fmla="*/ 112 w 316"/>
                        <a:gd name="T41" fmla="*/ 282 h 309"/>
                        <a:gd name="T42" fmla="*/ 151 w 316"/>
                        <a:gd name="T43" fmla="*/ 295 h 309"/>
                        <a:gd name="T44" fmla="*/ 188 w 316"/>
                        <a:gd name="T45" fmla="*/ 309 h 309"/>
                        <a:gd name="T46" fmla="*/ 210 w 316"/>
                        <a:gd name="T47" fmla="*/ 309 h 309"/>
                        <a:gd name="T48" fmla="*/ 235 w 316"/>
                        <a:gd name="T49" fmla="*/ 309 h 309"/>
                        <a:gd name="T50" fmla="*/ 258 w 316"/>
                        <a:gd name="T51" fmla="*/ 306 h 309"/>
                        <a:gd name="T52" fmla="*/ 280 w 316"/>
                        <a:gd name="T53" fmla="*/ 301 h 309"/>
                        <a:gd name="T54" fmla="*/ 288 w 316"/>
                        <a:gd name="T55" fmla="*/ 295 h 309"/>
                        <a:gd name="T56" fmla="*/ 294 w 316"/>
                        <a:gd name="T57" fmla="*/ 287 h 309"/>
                        <a:gd name="T58" fmla="*/ 305 w 316"/>
                        <a:gd name="T59" fmla="*/ 269 h 309"/>
                        <a:gd name="T60" fmla="*/ 314 w 316"/>
                        <a:gd name="T61" fmla="*/ 253 h 309"/>
                        <a:gd name="T62" fmla="*/ 316 w 316"/>
                        <a:gd name="T63" fmla="*/ 248 h 309"/>
                        <a:gd name="T64" fmla="*/ 316 w 316"/>
                        <a:gd name="T65" fmla="*/ 245 h 309"/>
                        <a:gd name="T66" fmla="*/ 314 w 316"/>
                        <a:gd name="T67" fmla="*/ 158 h 309"/>
                        <a:gd name="T68" fmla="*/ 308 w 316"/>
                        <a:gd name="T69" fmla="*/ 74 h 309"/>
                        <a:gd name="T70" fmla="*/ 308 w 316"/>
                        <a:gd name="T71" fmla="*/ 58 h 309"/>
                        <a:gd name="T72" fmla="*/ 305 w 316"/>
                        <a:gd name="T73" fmla="*/ 50 h 309"/>
                        <a:gd name="T74" fmla="*/ 300 w 316"/>
                        <a:gd name="T75" fmla="*/ 45 h 309"/>
                        <a:gd name="T76" fmla="*/ 283 w 316"/>
                        <a:gd name="T77" fmla="*/ 37 h 309"/>
                        <a:gd name="T78" fmla="*/ 266 w 316"/>
                        <a:gd name="T79" fmla="*/ 32 h 309"/>
                        <a:gd name="T80" fmla="*/ 249 w 316"/>
                        <a:gd name="T81" fmla="*/ 29 h 309"/>
                        <a:gd name="T82" fmla="*/ 246 w 316"/>
                        <a:gd name="T83" fmla="*/ 27 h 309"/>
                        <a:gd name="T84" fmla="*/ 244 w 316"/>
                        <a:gd name="T85" fmla="*/ 27 h 309"/>
                        <a:gd name="T86" fmla="*/ 232 w 316"/>
                        <a:gd name="T87" fmla="*/ 21 h 309"/>
                        <a:gd name="T88" fmla="*/ 227 w 316"/>
                        <a:gd name="T89" fmla="*/ 16 h 309"/>
                        <a:gd name="T90" fmla="*/ 218 w 316"/>
                        <a:gd name="T91" fmla="*/ 14 h 309"/>
                        <a:gd name="T92" fmla="*/ 216 w 316"/>
                        <a:gd name="T93" fmla="*/ 8 h 309"/>
                        <a:gd name="T94" fmla="*/ 213 w 316"/>
                        <a:gd name="T95" fmla="*/ 6 h 309"/>
                        <a:gd name="T96" fmla="*/ 207 w 316"/>
                        <a:gd name="T97" fmla="*/ 0 h 309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0" t="0" r="r" b="b"/>
                      <a:pathLst>
                        <a:path w="316" h="309">
                          <a:moveTo>
                            <a:pt x="207" y="0"/>
                          </a:moveTo>
                          <a:lnTo>
                            <a:pt x="176" y="3"/>
                          </a:lnTo>
                          <a:lnTo>
                            <a:pt x="151" y="3"/>
                          </a:lnTo>
                          <a:lnTo>
                            <a:pt x="129" y="3"/>
                          </a:lnTo>
                          <a:lnTo>
                            <a:pt x="109" y="6"/>
                          </a:lnTo>
                          <a:lnTo>
                            <a:pt x="89" y="11"/>
                          </a:lnTo>
                          <a:lnTo>
                            <a:pt x="70" y="16"/>
                          </a:lnTo>
                          <a:lnTo>
                            <a:pt x="50" y="24"/>
                          </a:lnTo>
                          <a:lnTo>
                            <a:pt x="28" y="37"/>
                          </a:lnTo>
                          <a:lnTo>
                            <a:pt x="19" y="48"/>
                          </a:lnTo>
                          <a:lnTo>
                            <a:pt x="11" y="61"/>
                          </a:lnTo>
                          <a:lnTo>
                            <a:pt x="3" y="77"/>
                          </a:lnTo>
                          <a:lnTo>
                            <a:pt x="0" y="90"/>
                          </a:lnTo>
                          <a:lnTo>
                            <a:pt x="3" y="158"/>
                          </a:lnTo>
                          <a:lnTo>
                            <a:pt x="5" y="193"/>
                          </a:lnTo>
                          <a:lnTo>
                            <a:pt x="11" y="227"/>
                          </a:lnTo>
                          <a:lnTo>
                            <a:pt x="14" y="235"/>
                          </a:lnTo>
                          <a:lnTo>
                            <a:pt x="22" y="243"/>
                          </a:lnTo>
                          <a:lnTo>
                            <a:pt x="39" y="256"/>
                          </a:lnTo>
                          <a:lnTo>
                            <a:pt x="73" y="272"/>
                          </a:lnTo>
                          <a:lnTo>
                            <a:pt x="112" y="282"/>
                          </a:lnTo>
                          <a:lnTo>
                            <a:pt x="151" y="295"/>
                          </a:lnTo>
                          <a:lnTo>
                            <a:pt x="188" y="309"/>
                          </a:lnTo>
                          <a:lnTo>
                            <a:pt x="210" y="309"/>
                          </a:lnTo>
                          <a:lnTo>
                            <a:pt x="235" y="309"/>
                          </a:lnTo>
                          <a:lnTo>
                            <a:pt x="258" y="306"/>
                          </a:lnTo>
                          <a:lnTo>
                            <a:pt x="280" y="301"/>
                          </a:lnTo>
                          <a:lnTo>
                            <a:pt x="288" y="295"/>
                          </a:lnTo>
                          <a:lnTo>
                            <a:pt x="294" y="287"/>
                          </a:lnTo>
                          <a:lnTo>
                            <a:pt x="305" y="269"/>
                          </a:lnTo>
                          <a:lnTo>
                            <a:pt x="314" y="253"/>
                          </a:lnTo>
                          <a:lnTo>
                            <a:pt x="316" y="248"/>
                          </a:lnTo>
                          <a:lnTo>
                            <a:pt x="316" y="245"/>
                          </a:lnTo>
                          <a:lnTo>
                            <a:pt x="314" y="158"/>
                          </a:lnTo>
                          <a:lnTo>
                            <a:pt x="308" y="74"/>
                          </a:lnTo>
                          <a:lnTo>
                            <a:pt x="308" y="58"/>
                          </a:lnTo>
                          <a:lnTo>
                            <a:pt x="305" y="50"/>
                          </a:lnTo>
                          <a:lnTo>
                            <a:pt x="300" y="45"/>
                          </a:lnTo>
                          <a:lnTo>
                            <a:pt x="283" y="37"/>
                          </a:lnTo>
                          <a:lnTo>
                            <a:pt x="266" y="32"/>
                          </a:lnTo>
                          <a:lnTo>
                            <a:pt x="249" y="29"/>
                          </a:lnTo>
                          <a:lnTo>
                            <a:pt x="246" y="27"/>
                          </a:lnTo>
                          <a:lnTo>
                            <a:pt x="244" y="27"/>
                          </a:lnTo>
                          <a:lnTo>
                            <a:pt x="232" y="21"/>
                          </a:lnTo>
                          <a:lnTo>
                            <a:pt x="227" y="16"/>
                          </a:lnTo>
                          <a:lnTo>
                            <a:pt x="218" y="14"/>
                          </a:lnTo>
                          <a:lnTo>
                            <a:pt x="216" y="8"/>
                          </a:lnTo>
                          <a:lnTo>
                            <a:pt x="213" y="6"/>
                          </a:lnTo>
                          <a:lnTo>
                            <a:pt x="207" y="0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61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527" y="930"/>
                      <a:ext cx="316" cy="309"/>
                    </a:xfrm>
                    <a:custGeom>
                      <a:avLst/>
                      <a:gdLst>
                        <a:gd name="T0" fmla="*/ 207 w 316"/>
                        <a:gd name="T1" fmla="*/ 0 h 309"/>
                        <a:gd name="T2" fmla="*/ 176 w 316"/>
                        <a:gd name="T3" fmla="*/ 3 h 309"/>
                        <a:gd name="T4" fmla="*/ 151 w 316"/>
                        <a:gd name="T5" fmla="*/ 3 h 309"/>
                        <a:gd name="T6" fmla="*/ 129 w 316"/>
                        <a:gd name="T7" fmla="*/ 3 h 309"/>
                        <a:gd name="T8" fmla="*/ 109 w 316"/>
                        <a:gd name="T9" fmla="*/ 6 h 309"/>
                        <a:gd name="T10" fmla="*/ 89 w 316"/>
                        <a:gd name="T11" fmla="*/ 11 h 309"/>
                        <a:gd name="T12" fmla="*/ 70 w 316"/>
                        <a:gd name="T13" fmla="*/ 16 h 309"/>
                        <a:gd name="T14" fmla="*/ 50 w 316"/>
                        <a:gd name="T15" fmla="*/ 24 h 309"/>
                        <a:gd name="T16" fmla="*/ 28 w 316"/>
                        <a:gd name="T17" fmla="*/ 37 h 309"/>
                        <a:gd name="T18" fmla="*/ 19 w 316"/>
                        <a:gd name="T19" fmla="*/ 48 h 309"/>
                        <a:gd name="T20" fmla="*/ 11 w 316"/>
                        <a:gd name="T21" fmla="*/ 61 h 309"/>
                        <a:gd name="T22" fmla="*/ 3 w 316"/>
                        <a:gd name="T23" fmla="*/ 77 h 309"/>
                        <a:gd name="T24" fmla="*/ 0 w 316"/>
                        <a:gd name="T25" fmla="*/ 90 h 309"/>
                        <a:gd name="T26" fmla="*/ 3 w 316"/>
                        <a:gd name="T27" fmla="*/ 158 h 309"/>
                        <a:gd name="T28" fmla="*/ 5 w 316"/>
                        <a:gd name="T29" fmla="*/ 193 h 309"/>
                        <a:gd name="T30" fmla="*/ 11 w 316"/>
                        <a:gd name="T31" fmla="*/ 227 h 309"/>
                        <a:gd name="T32" fmla="*/ 14 w 316"/>
                        <a:gd name="T33" fmla="*/ 235 h 309"/>
                        <a:gd name="T34" fmla="*/ 22 w 316"/>
                        <a:gd name="T35" fmla="*/ 243 h 309"/>
                        <a:gd name="T36" fmla="*/ 39 w 316"/>
                        <a:gd name="T37" fmla="*/ 256 h 309"/>
                        <a:gd name="T38" fmla="*/ 73 w 316"/>
                        <a:gd name="T39" fmla="*/ 272 h 309"/>
                        <a:gd name="T40" fmla="*/ 112 w 316"/>
                        <a:gd name="T41" fmla="*/ 282 h 309"/>
                        <a:gd name="T42" fmla="*/ 151 w 316"/>
                        <a:gd name="T43" fmla="*/ 295 h 309"/>
                        <a:gd name="T44" fmla="*/ 188 w 316"/>
                        <a:gd name="T45" fmla="*/ 309 h 309"/>
                        <a:gd name="T46" fmla="*/ 210 w 316"/>
                        <a:gd name="T47" fmla="*/ 309 h 309"/>
                        <a:gd name="T48" fmla="*/ 235 w 316"/>
                        <a:gd name="T49" fmla="*/ 309 h 309"/>
                        <a:gd name="T50" fmla="*/ 258 w 316"/>
                        <a:gd name="T51" fmla="*/ 306 h 309"/>
                        <a:gd name="T52" fmla="*/ 280 w 316"/>
                        <a:gd name="T53" fmla="*/ 301 h 309"/>
                        <a:gd name="T54" fmla="*/ 288 w 316"/>
                        <a:gd name="T55" fmla="*/ 295 h 309"/>
                        <a:gd name="T56" fmla="*/ 294 w 316"/>
                        <a:gd name="T57" fmla="*/ 287 h 309"/>
                        <a:gd name="T58" fmla="*/ 305 w 316"/>
                        <a:gd name="T59" fmla="*/ 269 h 309"/>
                        <a:gd name="T60" fmla="*/ 314 w 316"/>
                        <a:gd name="T61" fmla="*/ 253 h 309"/>
                        <a:gd name="T62" fmla="*/ 316 w 316"/>
                        <a:gd name="T63" fmla="*/ 248 h 309"/>
                        <a:gd name="T64" fmla="*/ 316 w 316"/>
                        <a:gd name="T65" fmla="*/ 245 h 309"/>
                        <a:gd name="T66" fmla="*/ 314 w 316"/>
                        <a:gd name="T67" fmla="*/ 158 h 309"/>
                        <a:gd name="T68" fmla="*/ 308 w 316"/>
                        <a:gd name="T69" fmla="*/ 74 h 309"/>
                        <a:gd name="T70" fmla="*/ 308 w 316"/>
                        <a:gd name="T71" fmla="*/ 58 h 309"/>
                        <a:gd name="T72" fmla="*/ 305 w 316"/>
                        <a:gd name="T73" fmla="*/ 50 h 309"/>
                        <a:gd name="T74" fmla="*/ 300 w 316"/>
                        <a:gd name="T75" fmla="*/ 45 h 309"/>
                        <a:gd name="T76" fmla="*/ 283 w 316"/>
                        <a:gd name="T77" fmla="*/ 37 h 309"/>
                        <a:gd name="T78" fmla="*/ 266 w 316"/>
                        <a:gd name="T79" fmla="*/ 32 h 309"/>
                        <a:gd name="T80" fmla="*/ 249 w 316"/>
                        <a:gd name="T81" fmla="*/ 29 h 309"/>
                        <a:gd name="T82" fmla="*/ 246 w 316"/>
                        <a:gd name="T83" fmla="*/ 27 h 309"/>
                        <a:gd name="T84" fmla="*/ 244 w 316"/>
                        <a:gd name="T85" fmla="*/ 27 h 309"/>
                        <a:gd name="T86" fmla="*/ 232 w 316"/>
                        <a:gd name="T87" fmla="*/ 21 h 309"/>
                        <a:gd name="T88" fmla="*/ 227 w 316"/>
                        <a:gd name="T89" fmla="*/ 16 h 309"/>
                        <a:gd name="T90" fmla="*/ 218 w 316"/>
                        <a:gd name="T91" fmla="*/ 14 h 309"/>
                        <a:gd name="T92" fmla="*/ 216 w 316"/>
                        <a:gd name="T93" fmla="*/ 8 h 309"/>
                        <a:gd name="T94" fmla="*/ 213 w 316"/>
                        <a:gd name="T95" fmla="*/ 6 h 309"/>
                        <a:gd name="T96" fmla="*/ 207 w 316"/>
                        <a:gd name="T97" fmla="*/ 0 h 309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0" t="0" r="r" b="b"/>
                      <a:pathLst>
                        <a:path w="316" h="309">
                          <a:moveTo>
                            <a:pt x="207" y="0"/>
                          </a:moveTo>
                          <a:lnTo>
                            <a:pt x="176" y="3"/>
                          </a:lnTo>
                          <a:lnTo>
                            <a:pt x="151" y="3"/>
                          </a:lnTo>
                          <a:lnTo>
                            <a:pt x="129" y="3"/>
                          </a:lnTo>
                          <a:lnTo>
                            <a:pt x="109" y="6"/>
                          </a:lnTo>
                          <a:lnTo>
                            <a:pt x="89" y="11"/>
                          </a:lnTo>
                          <a:lnTo>
                            <a:pt x="70" y="16"/>
                          </a:lnTo>
                          <a:lnTo>
                            <a:pt x="50" y="24"/>
                          </a:lnTo>
                          <a:lnTo>
                            <a:pt x="28" y="37"/>
                          </a:lnTo>
                          <a:lnTo>
                            <a:pt x="19" y="48"/>
                          </a:lnTo>
                          <a:lnTo>
                            <a:pt x="11" y="61"/>
                          </a:lnTo>
                          <a:lnTo>
                            <a:pt x="3" y="77"/>
                          </a:lnTo>
                          <a:lnTo>
                            <a:pt x="0" y="90"/>
                          </a:lnTo>
                          <a:lnTo>
                            <a:pt x="3" y="158"/>
                          </a:lnTo>
                          <a:lnTo>
                            <a:pt x="5" y="193"/>
                          </a:lnTo>
                          <a:lnTo>
                            <a:pt x="11" y="227"/>
                          </a:lnTo>
                          <a:lnTo>
                            <a:pt x="14" y="235"/>
                          </a:lnTo>
                          <a:lnTo>
                            <a:pt x="22" y="243"/>
                          </a:lnTo>
                          <a:lnTo>
                            <a:pt x="39" y="256"/>
                          </a:lnTo>
                          <a:lnTo>
                            <a:pt x="73" y="272"/>
                          </a:lnTo>
                          <a:lnTo>
                            <a:pt x="112" y="282"/>
                          </a:lnTo>
                          <a:lnTo>
                            <a:pt x="151" y="295"/>
                          </a:lnTo>
                          <a:lnTo>
                            <a:pt x="188" y="309"/>
                          </a:lnTo>
                          <a:lnTo>
                            <a:pt x="210" y="309"/>
                          </a:lnTo>
                          <a:lnTo>
                            <a:pt x="235" y="309"/>
                          </a:lnTo>
                          <a:lnTo>
                            <a:pt x="258" y="306"/>
                          </a:lnTo>
                          <a:lnTo>
                            <a:pt x="280" y="301"/>
                          </a:lnTo>
                          <a:lnTo>
                            <a:pt x="288" y="295"/>
                          </a:lnTo>
                          <a:lnTo>
                            <a:pt x="294" y="287"/>
                          </a:lnTo>
                          <a:lnTo>
                            <a:pt x="305" y="269"/>
                          </a:lnTo>
                          <a:lnTo>
                            <a:pt x="314" y="253"/>
                          </a:lnTo>
                          <a:lnTo>
                            <a:pt x="316" y="248"/>
                          </a:lnTo>
                          <a:lnTo>
                            <a:pt x="316" y="245"/>
                          </a:lnTo>
                          <a:lnTo>
                            <a:pt x="314" y="158"/>
                          </a:lnTo>
                          <a:lnTo>
                            <a:pt x="308" y="74"/>
                          </a:lnTo>
                          <a:lnTo>
                            <a:pt x="308" y="58"/>
                          </a:lnTo>
                          <a:lnTo>
                            <a:pt x="305" y="50"/>
                          </a:lnTo>
                          <a:lnTo>
                            <a:pt x="300" y="45"/>
                          </a:lnTo>
                          <a:lnTo>
                            <a:pt x="283" y="37"/>
                          </a:lnTo>
                          <a:lnTo>
                            <a:pt x="266" y="32"/>
                          </a:lnTo>
                          <a:lnTo>
                            <a:pt x="249" y="29"/>
                          </a:lnTo>
                          <a:lnTo>
                            <a:pt x="246" y="27"/>
                          </a:lnTo>
                          <a:lnTo>
                            <a:pt x="244" y="27"/>
                          </a:lnTo>
                          <a:lnTo>
                            <a:pt x="232" y="21"/>
                          </a:lnTo>
                          <a:lnTo>
                            <a:pt x="227" y="16"/>
                          </a:lnTo>
                          <a:lnTo>
                            <a:pt x="218" y="14"/>
                          </a:lnTo>
                          <a:lnTo>
                            <a:pt x="216" y="8"/>
                          </a:lnTo>
                          <a:lnTo>
                            <a:pt x="213" y="6"/>
                          </a:lnTo>
                          <a:lnTo>
                            <a:pt x="20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62" name="Picture 4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527" y="930"/>
                      <a:ext cx="322" cy="3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58" name="Freeform 49"/>
                  <p:cNvSpPr>
                    <a:spLocks/>
                  </p:cNvSpPr>
                  <p:nvPr/>
                </p:nvSpPr>
                <p:spPr bwMode="auto">
                  <a:xfrm>
                    <a:off x="4527" y="930"/>
                    <a:ext cx="316" cy="309"/>
                  </a:xfrm>
                  <a:custGeom>
                    <a:avLst/>
                    <a:gdLst>
                      <a:gd name="T0" fmla="*/ 207 w 316"/>
                      <a:gd name="T1" fmla="*/ 0 h 309"/>
                      <a:gd name="T2" fmla="*/ 176 w 316"/>
                      <a:gd name="T3" fmla="*/ 3 h 309"/>
                      <a:gd name="T4" fmla="*/ 151 w 316"/>
                      <a:gd name="T5" fmla="*/ 3 h 309"/>
                      <a:gd name="T6" fmla="*/ 129 w 316"/>
                      <a:gd name="T7" fmla="*/ 3 h 309"/>
                      <a:gd name="T8" fmla="*/ 109 w 316"/>
                      <a:gd name="T9" fmla="*/ 6 h 309"/>
                      <a:gd name="T10" fmla="*/ 89 w 316"/>
                      <a:gd name="T11" fmla="*/ 11 h 309"/>
                      <a:gd name="T12" fmla="*/ 70 w 316"/>
                      <a:gd name="T13" fmla="*/ 16 h 309"/>
                      <a:gd name="T14" fmla="*/ 50 w 316"/>
                      <a:gd name="T15" fmla="*/ 24 h 309"/>
                      <a:gd name="T16" fmla="*/ 28 w 316"/>
                      <a:gd name="T17" fmla="*/ 37 h 309"/>
                      <a:gd name="T18" fmla="*/ 19 w 316"/>
                      <a:gd name="T19" fmla="*/ 48 h 309"/>
                      <a:gd name="T20" fmla="*/ 11 w 316"/>
                      <a:gd name="T21" fmla="*/ 61 h 309"/>
                      <a:gd name="T22" fmla="*/ 3 w 316"/>
                      <a:gd name="T23" fmla="*/ 77 h 309"/>
                      <a:gd name="T24" fmla="*/ 0 w 316"/>
                      <a:gd name="T25" fmla="*/ 90 h 309"/>
                      <a:gd name="T26" fmla="*/ 3 w 316"/>
                      <a:gd name="T27" fmla="*/ 158 h 309"/>
                      <a:gd name="T28" fmla="*/ 5 w 316"/>
                      <a:gd name="T29" fmla="*/ 193 h 309"/>
                      <a:gd name="T30" fmla="*/ 11 w 316"/>
                      <a:gd name="T31" fmla="*/ 227 h 309"/>
                      <a:gd name="T32" fmla="*/ 14 w 316"/>
                      <a:gd name="T33" fmla="*/ 235 h 309"/>
                      <a:gd name="T34" fmla="*/ 22 w 316"/>
                      <a:gd name="T35" fmla="*/ 243 h 309"/>
                      <a:gd name="T36" fmla="*/ 39 w 316"/>
                      <a:gd name="T37" fmla="*/ 256 h 309"/>
                      <a:gd name="T38" fmla="*/ 73 w 316"/>
                      <a:gd name="T39" fmla="*/ 272 h 309"/>
                      <a:gd name="T40" fmla="*/ 112 w 316"/>
                      <a:gd name="T41" fmla="*/ 282 h 309"/>
                      <a:gd name="T42" fmla="*/ 151 w 316"/>
                      <a:gd name="T43" fmla="*/ 295 h 309"/>
                      <a:gd name="T44" fmla="*/ 188 w 316"/>
                      <a:gd name="T45" fmla="*/ 309 h 309"/>
                      <a:gd name="T46" fmla="*/ 210 w 316"/>
                      <a:gd name="T47" fmla="*/ 309 h 309"/>
                      <a:gd name="T48" fmla="*/ 235 w 316"/>
                      <a:gd name="T49" fmla="*/ 309 h 309"/>
                      <a:gd name="T50" fmla="*/ 258 w 316"/>
                      <a:gd name="T51" fmla="*/ 306 h 309"/>
                      <a:gd name="T52" fmla="*/ 280 w 316"/>
                      <a:gd name="T53" fmla="*/ 301 h 309"/>
                      <a:gd name="T54" fmla="*/ 288 w 316"/>
                      <a:gd name="T55" fmla="*/ 295 h 309"/>
                      <a:gd name="T56" fmla="*/ 294 w 316"/>
                      <a:gd name="T57" fmla="*/ 287 h 309"/>
                      <a:gd name="T58" fmla="*/ 305 w 316"/>
                      <a:gd name="T59" fmla="*/ 269 h 309"/>
                      <a:gd name="T60" fmla="*/ 314 w 316"/>
                      <a:gd name="T61" fmla="*/ 253 h 309"/>
                      <a:gd name="T62" fmla="*/ 316 w 316"/>
                      <a:gd name="T63" fmla="*/ 248 h 309"/>
                      <a:gd name="T64" fmla="*/ 316 w 316"/>
                      <a:gd name="T65" fmla="*/ 245 h 309"/>
                      <a:gd name="T66" fmla="*/ 314 w 316"/>
                      <a:gd name="T67" fmla="*/ 158 h 309"/>
                      <a:gd name="T68" fmla="*/ 308 w 316"/>
                      <a:gd name="T69" fmla="*/ 74 h 309"/>
                      <a:gd name="T70" fmla="*/ 308 w 316"/>
                      <a:gd name="T71" fmla="*/ 58 h 309"/>
                      <a:gd name="T72" fmla="*/ 305 w 316"/>
                      <a:gd name="T73" fmla="*/ 50 h 309"/>
                      <a:gd name="T74" fmla="*/ 300 w 316"/>
                      <a:gd name="T75" fmla="*/ 45 h 309"/>
                      <a:gd name="T76" fmla="*/ 283 w 316"/>
                      <a:gd name="T77" fmla="*/ 37 h 309"/>
                      <a:gd name="T78" fmla="*/ 266 w 316"/>
                      <a:gd name="T79" fmla="*/ 32 h 309"/>
                      <a:gd name="T80" fmla="*/ 249 w 316"/>
                      <a:gd name="T81" fmla="*/ 29 h 309"/>
                      <a:gd name="T82" fmla="*/ 246 w 316"/>
                      <a:gd name="T83" fmla="*/ 27 h 309"/>
                      <a:gd name="T84" fmla="*/ 244 w 316"/>
                      <a:gd name="T85" fmla="*/ 27 h 309"/>
                      <a:gd name="T86" fmla="*/ 232 w 316"/>
                      <a:gd name="T87" fmla="*/ 21 h 309"/>
                      <a:gd name="T88" fmla="*/ 227 w 316"/>
                      <a:gd name="T89" fmla="*/ 16 h 309"/>
                      <a:gd name="T90" fmla="*/ 218 w 316"/>
                      <a:gd name="T91" fmla="*/ 14 h 309"/>
                      <a:gd name="T92" fmla="*/ 216 w 316"/>
                      <a:gd name="T93" fmla="*/ 8 h 309"/>
                      <a:gd name="T94" fmla="*/ 213 w 316"/>
                      <a:gd name="T95" fmla="*/ 6 h 309"/>
                      <a:gd name="T96" fmla="*/ 207 w 316"/>
                      <a:gd name="T97" fmla="*/ 0 h 309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316" h="309">
                        <a:moveTo>
                          <a:pt x="207" y="0"/>
                        </a:moveTo>
                        <a:lnTo>
                          <a:pt x="176" y="3"/>
                        </a:lnTo>
                        <a:lnTo>
                          <a:pt x="151" y="3"/>
                        </a:lnTo>
                        <a:lnTo>
                          <a:pt x="129" y="3"/>
                        </a:lnTo>
                        <a:lnTo>
                          <a:pt x="109" y="6"/>
                        </a:lnTo>
                        <a:lnTo>
                          <a:pt x="89" y="11"/>
                        </a:lnTo>
                        <a:lnTo>
                          <a:pt x="70" y="16"/>
                        </a:lnTo>
                        <a:lnTo>
                          <a:pt x="50" y="24"/>
                        </a:lnTo>
                        <a:lnTo>
                          <a:pt x="28" y="37"/>
                        </a:lnTo>
                        <a:lnTo>
                          <a:pt x="19" y="48"/>
                        </a:lnTo>
                        <a:lnTo>
                          <a:pt x="11" y="61"/>
                        </a:lnTo>
                        <a:lnTo>
                          <a:pt x="3" y="77"/>
                        </a:lnTo>
                        <a:lnTo>
                          <a:pt x="0" y="90"/>
                        </a:lnTo>
                        <a:lnTo>
                          <a:pt x="3" y="158"/>
                        </a:lnTo>
                        <a:lnTo>
                          <a:pt x="5" y="193"/>
                        </a:lnTo>
                        <a:lnTo>
                          <a:pt x="11" y="227"/>
                        </a:lnTo>
                        <a:lnTo>
                          <a:pt x="14" y="235"/>
                        </a:lnTo>
                        <a:lnTo>
                          <a:pt x="22" y="243"/>
                        </a:lnTo>
                        <a:lnTo>
                          <a:pt x="39" y="256"/>
                        </a:lnTo>
                        <a:lnTo>
                          <a:pt x="73" y="272"/>
                        </a:lnTo>
                        <a:lnTo>
                          <a:pt x="112" y="282"/>
                        </a:lnTo>
                        <a:lnTo>
                          <a:pt x="151" y="295"/>
                        </a:lnTo>
                        <a:lnTo>
                          <a:pt x="188" y="309"/>
                        </a:lnTo>
                        <a:lnTo>
                          <a:pt x="210" y="309"/>
                        </a:lnTo>
                        <a:lnTo>
                          <a:pt x="235" y="309"/>
                        </a:lnTo>
                        <a:lnTo>
                          <a:pt x="258" y="306"/>
                        </a:lnTo>
                        <a:lnTo>
                          <a:pt x="280" y="301"/>
                        </a:lnTo>
                        <a:lnTo>
                          <a:pt x="288" y="295"/>
                        </a:lnTo>
                        <a:lnTo>
                          <a:pt x="294" y="287"/>
                        </a:lnTo>
                        <a:lnTo>
                          <a:pt x="305" y="269"/>
                        </a:lnTo>
                        <a:lnTo>
                          <a:pt x="314" y="253"/>
                        </a:lnTo>
                        <a:lnTo>
                          <a:pt x="316" y="248"/>
                        </a:lnTo>
                        <a:lnTo>
                          <a:pt x="316" y="245"/>
                        </a:lnTo>
                        <a:lnTo>
                          <a:pt x="314" y="158"/>
                        </a:lnTo>
                        <a:lnTo>
                          <a:pt x="308" y="74"/>
                        </a:lnTo>
                        <a:lnTo>
                          <a:pt x="308" y="58"/>
                        </a:lnTo>
                        <a:lnTo>
                          <a:pt x="305" y="50"/>
                        </a:lnTo>
                        <a:lnTo>
                          <a:pt x="300" y="45"/>
                        </a:lnTo>
                        <a:lnTo>
                          <a:pt x="283" y="37"/>
                        </a:lnTo>
                        <a:lnTo>
                          <a:pt x="266" y="32"/>
                        </a:lnTo>
                        <a:lnTo>
                          <a:pt x="249" y="29"/>
                        </a:lnTo>
                        <a:lnTo>
                          <a:pt x="246" y="27"/>
                        </a:lnTo>
                        <a:lnTo>
                          <a:pt x="244" y="27"/>
                        </a:lnTo>
                        <a:lnTo>
                          <a:pt x="232" y="21"/>
                        </a:lnTo>
                        <a:lnTo>
                          <a:pt x="227" y="16"/>
                        </a:lnTo>
                        <a:lnTo>
                          <a:pt x="218" y="14"/>
                        </a:lnTo>
                        <a:lnTo>
                          <a:pt x="216" y="8"/>
                        </a:lnTo>
                        <a:lnTo>
                          <a:pt x="213" y="6"/>
                        </a:lnTo>
                        <a:lnTo>
                          <a:pt x="207" y="0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5" name="Group 50"/>
                <p:cNvGrpSpPr>
                  <a:grpSpLocks/>
                </p:cNvGrpSpPr>
                <p:nvPr/>
              </p:nvGrpSpPr>
              <p:grpSpPr bwMode="auto">
                <a:xfrm>
                  <a:off x="4799" y="767"/>
                  <a:ext cx="291" cy="232"/>
                  <a:chOff x="4799" y="767"/>
                  <a:chExt cx="291" cy="232"/>
                </a:xfrm>
              </p:grpSpPr>
              <p:grpSp>
                <p:nvGrpSpPr>
                  <p:cNvPr id="13351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4799" y="767"/>
                    <a:ext cx="291" cy="232"/>
                    <a:chOff x="4799" y="767"/>
                    <a:chExt cx="291" cy="232"/>
                  </a:xfrm>
                </p:grpSpPr>
                <p:pic>
                  <p:nvPicPr>
                    <p:cNvPr id="13353" name="Picture 5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99" y="767"/>
                      <a:ext cx="291" cy="2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54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4799" y="767"/>
                      <a:ext cx="288" cy="227"/>
                    </a:xfrm>
                    <a:custGeom>
                      <a:avLst/>
                      <a:gdLst>
                        <a:gd name="T0" fmla="*/ 128 w 288"/>
                        <a:gd name="T1" fmla="*/ 8 h 227"/>
                        <a:gd name="T2" fmla="*/ 106 w 288"/>
                        <a:gd name="T3" fmla="*/ 13 h 227"/>
                        <a:gd name="T4" fmla="*/ 89 w 288"/>
                        <a:gd name="T5" fmla="*/ 16 h 227"/>
                        <a:gd name="T6" fmla="*/ 78 w 288"/>
                        <a:gd name="T7" fmla="*/ 19 h 227"/>
                        <a:gd name="T8" fmla="*/ 67 w 288"/>
                        <a:gd name="T9" fmla="*/ 21 h 227"/>
                        <a:gd name="T10" fmla="*/ 58 w 288"/>
                        <a:gd name="T11" fmla="*/ 24 h 227"/>
                        <a:gd name="T12" fmla="*/ 50 w 288"/>
                        <a:gd name="T13" fmla="*/ 32 h 227"/>
                        <a:gd name="T14" fmla="*/ 39 w 288"/>
                        <a:gd name="T15" fmla="*/ 40 h 227"/>
                        <a:gd name="T16" fmla="*/ 28 w 288"/>
                        <a:gd name="T17" fmla="*/ 53 h 227"/>
                        <a:gd name="T18" fmla="*/ 16 w 288"/>
                        <a:gd name="T19" fmla="*/ 69 h 227"/>
                        <a:gd name="T20" fmla="*/ 8 w 288"/>
                        <a:gd name="T21" fmla="*/ 82 h 227"/>
                        <a:gd name="T22" fmla="*/ 2 w 288"/>
                        <a:gd name="T23" fmla="*/ 95 h 227"/>
                        <a:gd name="T24" fmla="*/ 0 w 288"/>
                        <a:gd name="T25" fmla="*/ 108 h 227"/>
                        <a:gd name="T26" fmla="*/ 0 w 288"/>
                        <a:gd name="T27" fmla="*/ 145 h 227"/>
                        <a:gd name="T28" fmla="*/ 2 w 288"/>
                        <a:gd name="T29" fmla="*/ 163 h 227"/>
                        <a:gd name="T30" fmla="*/ 8 w 288"/>
                        <a:gd name="T31" fmla="*/ 182 h 227"/>
                        <a:gd name="T32" fmla="*/ 11 w 288"/>
                        <a:gd name="T33" fmla="*/ 190 h 227"/>
                        <a:gd name="T34" fmla="*/ 19 w 288"/>
                        <a:gd name="T35" fmla="*/ 192 h 227"/>
                        <a:gd name="T36" fmla="*/ 36 w 288"/>
                        <a:gd name="T37" fmla="*/ 200 h 227"/>
                        <a:gd name="T38" fmla="*/ 56 w 288"/>
                        <a:gd name="T39" fmla="*/ 211 h 227"/>
                        <a:gd name="T40" fmla="*/ 70 w 288"/>
                        <a:gd name="T41" fmla="*/ 216 h 227"/>
                        <a:gd name="T42" fmla="*/ 81 w 288"/>
                        <a:gd name="T43" fmla="*/ 221 h 227"/>
                        <a:gd name="T44" fmla="*/ 100 w 288"/>
                        <a:gd name="T45" fmla="*/ 227 h 227"/>
                        <a:gd name="T46" fmla="*/ 140 w 288"/>
                        <a:gd name="T47" fmla="*/ 224 h 227"/>
                        <a:gd name="T48" fmla="*/ 176 w 288"/>
                        <a:gd name="T49" fmla="*/ 219 h 227"/>
                        <a:gd name="T50" fmla="*/ 184 w 288"/>
                        <a:gd name="T51" fmla="*/ 216 h 227"/>
                        <a:gd name="T52" fmla="*/ 190 w 288"/>
                        <a:gd name="T53" fmla="*/ 211 h 227"/>
                        <a:gd name="T54" fmla="*/ 196 w 288"/>
                        <a:gd name="T55" fmla="*/ 203 h 227"/>
                        <a:gd name="T56" fmla="*/ 204 w 288"/>
                        <a:gd name="T57" fmla="*/ 200 h 227"/>
                        <a:gd name="T58" fmla="*/ 221 w 288"/>
                        <a:gd name="T59" fmla="*/ 195 h 227"/>
                        <a:gd name="T60" fmla="*/ 241 w 288"/>
                        <a:gd name="T61" fmla="*/ 192 h 227"/>
                        <a:gd name="T62" fmla="*/ 277 w 288"/>
                        <a:gd name="T63" fmla="*/ 190 h 227"/>
                        <a:gd name="T64" fmla="*/ 285 w 288"/>
                        <a:gd name="T65" fmla="*/ 155 h 227"/>
                        <a:gd name="T66" fmla="*/ 288 w 288"/>
                        <a:gd name="T67" fmla="*/ 119 h 227"/>
                        <a:gd name="T68" fmla="*/ 285 w 288"/>
                        <a:gd name="T69" fmla="*/ 100 h 227"/>
                        <a:gd name="T70" fmla="*/ 283 w 288"/>
                        <a:gd name="T71" fmla="*/ 82 h 227"/>
                        <a:gd name="T72" fmla="*/ 274 w 288"/>
                        <a:gd name="T73" fmla="*/ 66 h 227"/>
                        <a:gd name="T74" fmla="*/ 260 w 288"/>
                        <a:gd name="T75" fmla="*/ 53 h 227"/>
                        <a:gd name="T76" fmla="*/ 246 w 288"/>
                        <a:gd name="T77" fmla="*/ 48 h 227"/>
                        <a:gd name="T78" fmla="*/ 232 w 288"/>
                        <a:gd name="T79" fmla="*/ 45 h 227"/>
                        <a:gd name="T80" fmla="*/ 227 w 288"/>
                        <a:gd name="T81" fmla="*/ 42 h 227"/>
                        <a:gd name="T82" fmla="*/ 218 w 288"/>
                        <a:gd name="T83" fmla="*/ 37 h 227"/>
                        <a:gd name="T84" fmla="*/ 196 w 288"/>
                        <a:gd name="T85" fmla="*/ 21 h 227"/>
                        <a:gd name="T86" fmla="*/ 170 w 288"/>
                        <a:gd name="T87" fmla="*/ 5 h 227"/>
                        <a:gd name="T88" fmla="*/ 159 w 288"/>
                        <a:gd name="T89" fmla="*/ 3 h 227"/>
                        <a:gd name="T90" fmla="*/ 148 w 288"/>
                        <a:gd name="T91" fmla="*/ 0 h 227"/>
                        <a:gd name="T92" fmla="*/ 137 w 288"/>
                        <a:gd name="T93" fmla="*/ 3 h 227"/>
                        <a:gd name="T94" fmla="*/ 128 w 288"/>
                        <a:gd name="T95" fmla="*/ 8 h 227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</a:gdLst>
                      <a:ahLst/>
                      <a:cxnLst>
                        <a:cxn ang="T96">
                          <a:pos x="T0" y="T1"/>
                        </a:cxn>
                        <a:cxn ang="T97">
                          <a:pos x="T2" y="T3"/>
                        </a:cxn>
                        <a:cxn ang="T98">
                          <a:pos x="T4" y="T5"/>
                        </a:cxn>
                        <a:cxn ang="T99">
                          <a:pos x="T6" y="T7"/>
                        </a:cxn>
                        <a:cxn ang="T100">
                          <a:pos x="T8" y="T9"/>
                        </a:cxn>
                        <a:cxn ang="T101">
                          <a:pos x="T10" y="T11"/>
                        </a:cxn>
                        <a:cxn ang="T102">
                          <a:pos x="T12" y="T13"/>
                        </a:cxn>
                        <a:cxn ang="T103">
                          <a:pos x="T14" y="T15"/>
                        </a:cxn>
                        <a:cxn ang="T104">
                          <a:pos x="T16" y="T17"/>
                        </a:cxn>
                        <a:cxn ang="T105">
                          <a:pos x="T18" y="T19"/>
                        </a:cxn>
                        <a:cxn ang="T106">
                          <a:pos x="T20" y="T21"/>
                        </a:cxn>
                        <a:cxn ang="T107">
                          <a:pos x="T22" y="T23"/>
                        </a:cxn>
                        <a:cxn ang="T108">
                          <a:pos x="T24" y="T25"/>
                        </a:cxn>
                        <a:cxn ang="T109">
                          <a:pos x="T26" y="T27"/>
                        </a:cxn>
                        <a:cxn ang="T110">
                          <a:pos x="T28" y="T29"/>
                        </a:cxn>
                        <a:cxn ang="T111">
                          <a:pos x="T30" y="T31"/>
                        </a:cxn>
                        <a:cxn ang="T112">
                          <a:pos x="T32" y="T33"/>
                        </a:cxn>
                        <a:cxn ang="T113">
                          <a:pos x="T34" y="T35"/>
                        </a:cxn>
                        <a:cxn ang="T114">
                          <a:pos x="T36" y="T37"/>
                        </a:cxn>
                        <a:cxn ang="T115">
                          <a:pos x="T38" y="T39"/>
                        </a:cxn>
                        <a:cxn ang="T116">
                          <a:pos x="T40" y="T41"/>
                        </a:cxn>
                        <a:cxn ang="T117">
                          <a:pos x="T42" y="T43"/>
                        </a:cxn>
                        <a:cxn ang="T118">
                          <a:pos x="T44" y="T45"/>
                        </a:cxn>
                        <a:cxn ang="T119">
                          <a:pos x="T46" y="T47"/>
                        </a:cxn>
                        <a:cxn ang="T120">
                          <a:pos x="T48" y="T49"/>
                        </a:cxn>
                        <a:cxn ang="T121">
                          <a:pos x="T50" y="T51"/>
                        </a:cxn>
                        <a:cxn ang="T122">
                          <a:pos x="T52" y="T53"/>
                        </a:cxn>
                        <a:cxn ang="T123">
                          <a:pos x="T54" y="T55"/>
                        </a:cxn>
                        <a:cxn ang="T124">
                          <a:pos x="T56" y="T57"/>
                        </a:cxn>
                        <a:cxn ang="T125">
                          <a:pos x="T58" y="T59"/>
                        </a:cxn>
                        <a:cxn ang="T126">
                          <a:pos x="T60" y="T61"/>
                        </a:cxn>
                        <a:cxn ang="T127">
                          <a:pos x="T62" y="T63"/>
                        </a:cxn>
                        <a:cxn ang="T128">
                          <a:pos x="T64" y="T65"/>
                        </a:cxn>
                        <a:cxn ang="T129">
                          <a:pos x="T66" y="T67"/>
                        </a:cxn>
                        <a:cxn ang="T130">
                          <a:pos x="T68" y="T69"/>
                        </a:cxn>
                        <a:cxn ang="T131">
                          <a:pos x="T70" y="T71"/>
                        </a:cxn>
                        <a:cxn ang="T132">
                          <a:pos x="T72" y="T73"/>
                        </a:cxn>
                        <a:cxn ang="T133">
                          <a:pos x="T74" y="T75"/>
                        </a:cxn>
                        <a:cxn ang="T134">
                          <a:pos x="T76" y="T77"/>
                        </a:cxn>
                        <a:cxn ang="T135">
                          <a:pos x="T78" y="T79"/>
                        </a:cxn>
                        <a:cxn ang="T136">
                          <a:pos x="T80" y="T81"/>
                        </a:cxn>
                        <a:cxn ang="T137">
                          <a:pos x="T82" y="T83"/>
                        </a:cxn>
                        <a:cxn ang="T138">
                          <a:pos x="T84" y="T85"/>
                        </a:cxn>
                        <a:cxn ang="T139">
                          <a:pos x="T86" y="T87"/>
                        </a:cxn>
                        <a:cxn ang="T140">
                          <a:pos x="T88" y="T89"/>
                        </a:cxn>
                        <a:cxn ang="T141">
                          <a:pos x="T90" y="T91"/>
                        </a:cxn>
                        <a:cxn ang="T142">
                          <a:pos x="T92" y="T93"/>
                        </a:cxn>
                        <a:cxn ang="T143">
                          <a:pos x="T94" y="T95"/>
                        </a:cxn>
                      </a:cxnLst>
                      <a:rect l="0" t="0" r="r" b="b"/>
                      <a:pathLst>
                        <a:path w="288" h="227">
                          <a:moveTo>
                            <a:pt x="128" y="8"/>
                          </a:moveTo>
                          <a:lnTo>
                            <a:pt x="106" y="13"/>
                          </a:lnTo>
                          <a:lnTo>
                            <a:pt x="89" y="16"/>
                          </a:lnTo>
                          <a:lnTo>
                            <a:pt x="78" y="19"/>
                          </a:lnTo>
                          <a:lnTo>
                            <a:pt x="67" y="21"/>
                          </a:lnTo>
                          <a:lnTo>
                            <a:pt x="58" y="24"/>
                          </a:lnTo>
                          <a:lnTo>
                            <a:pt x="50" y="32"/>
                          </a:lnTo>
                          <a:lnTo>
                            <a:pt x="39" y="40"/>
                          </a:lnTo>
                          <a:lnTo>
                            <a:pt x="28" y="53"/>
                          </a:lnTo>
                          <a:lnTo>
                            <a:pt x="16" y="69"/>
                          </a:lnTo>
                          <a:lnTo>
                            <a:pt x="8" y="82"/>
                          </a:lnTo>
                          <a:lnTo>
                            <a:pt x="2" y="95"/>
                          </a:lnTo>
                          <a:lnTo>
                            <a:pt x="0" y="108"/>
                          </a:lnTo>
                          <a:lnTo>
                            <a:pt x="0" y="145"/>
                          </a:lnTo>
                          <a:lnTo>
                            <a:pt x="2" y="163"/>
                          </a:lnTo>
                          <a:lnTo>
                            <a:pt x="8" y="182"/>
                          </a:lnTo>
                          <a:lnTo>
                            <a:pt x="11" y="190"/>
                          </a:lnTo>
                          <a:lnTo>
                            <a:pt x="19" y="192"/>
                          </a:lnTo>
                          <a:lnTo>
                            <a:pt x="36" y="200"/>
                          </a:lnTo>
                          <a:lnTo>
                            <a:pt x="56" y="211"/>
                          </a:lnTo>
                          <a:lnTo>
                            <a:pt x="70" y="216"/>
                          </a:lnTo>
                          <a:lnTo>
                            <a:pt x="81" y="221"/>
                          </a:lnTo>
                          <a:lnTo>
                            <a:pt x="100" y="227"/>
                          </a:lnTo>
                          <a:lnTo>
                            <a:pt x="140" y="224"/>
                          </a:lnTo>
                          <a:lnTo>
                            <a:pt x="176" y="219"/>
                          </a:lnTo>
                          <a:lnTo>
                            <a:pt x="184" y="216"/>
                          </a:lnTo>
                          <a:lnTo>
                            <a:pt x="190" y="211"/>
                          </a:lnTo>
                          <a:lnTo>
                            <a:pt x="196" y="203"/>
                          </a:lnTo>
                          <a:lnTo>
                            <a:pt x="204" y="200"/>
                          </a:lnTo>
                          <a:lnTo>
                            <a:pt x="221" y="195"/>
                          </a:lnTo>
                          <a:lnTo>
                            <a:pt x="241" y="192"/>
                          </a:lnTo>
                          <a:lnTo>
                            <a:pt x="277" y="190"/>
                          </a:lnTo>
                          <a:lnTo>
                            <a:pt x="285" y="155"/>
                          </a:lnTo>
                          <a:lnTo>
                            <a:pt x="288" y="119"/>
                          </a:lnTo>
                          <a:lnTo>
                            <a:pt x="285" y="100"/>
                          </a:lnTo>
                          <a:lnTo>
                            <a:pt x="283" y="82"/>
                          </a:lnTo>
                          <a:lnTo>
                            <a:pt x="274" y="66"/>
                          </a:lnTo>
                          <a:lnTo>
                            <a:pt x="260" y="53"/>
                          </a:lnTo>
                          <a:lnTo>
                            <a:pt x="246" y="48"/>
                          </a:lnTo>
                          <a:lnTo>
                            <a:pt x="232" y="45"/>
                          </a:lnTo>
                          <a:lnTo>
                            <a:pt x="227" y="42"/>
                          </a:lnTo>
                          <a:lnTo>
                            <a:pt x="218" y="37"/>
                          </a:lnTo>
                          <a:lnTo>
                            <a:pt x="196" y="21"/>
                          </a:lnTo>
                          <a:lnTo>
                            <a:pt x="170" y="5"/>
                          </a:lnTo>
                          <a:lnTo>
                            <a:pt x="159" y="3"/>
                          </a:lnTo>
                          <a:lnTo>
                            <a:pt x="148" y="0"/>
                          </a:lnTo>
                          <a:lnTo>
                            <a:pt x="137" y="3"/>
                          </a:lnTo>
                          <a:lnTo>
                            <a:pt x="128" y="8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55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4799" y="767"/>
                      <a:ext cx="288" cy="227"/>
                    </a:xfrm>
                    <a:custGeom>
                      <a:avLst/>
                      <a:gdLst>
                        <a:gd name="T0" fmla="*/ 128 w 288"/>
                        <a:gd name="T1" fmla="*/ 8 h 227"/>
                        <a:gd name="T2" fmla="*/ 106 w 288"/>
                        <a:gd name="T3" fmla="*/ 13 h 227"/>
                        <a:gd name="T4" fmla="*/ 89 w 288"/>
                        <a:gd name="T5" fmla="*/ 16 h 227"/>
                        <a:gd name="T6" fmla="*/ 78 w 288"/>
                        <a:gd name="T7" fmla="*/ 19 h 227"/>
                        <a:gd name="T8" fmla="*/ 67 w 288"/>
                        <a:gd name="T9" fmla="*/ 21 h 227"/>
                        <a:gd name="T10" fmla="*/ 58 w 288"/>
                        <a:gd name="T11" fmla="*/ 24 h 227"/>
                        <a:gd name="T12" fmla="*/ 50 w 288"/>
                        <a:gd name="T13" fmla="*/ 32 h 227"/>
                        <a:gd name="T14" fmla="*/ 39 w 288"/>
                        <a:gd name="T15" fmla="*/ 40 h 227"/>
                        <a:gd name="T16" fmla="*/ 28 w 288"/>
                        <a:gd name="T17" fmla="*/ 53 h 227"/>
                        <a:gd name="T18" fmla="*/ 16 w 288"/>
                        <a:gd name="T19" fmla="*/ 69 h 227"/>
                        <a:gd name="T20" fmla="*/ 8 w 288"/>
                        <a:gd name="T21" fmla="*/ 82 h 227"/>
                        <a:gd name="T22" fmla="*/ 2 w 288"/>
                        <a:gd name="T23" fmla="*/ 95 h 227"/>
                        <a:gd name="T24" fmla="*/ 0 w 288"/>
                        <a:gd name="T25" fmla="*/ 108 h 227"/>
                        <a:gd name="T26" fmla="*/ 0 w 288"/>
                        <a:gd name="T27" fmla="*/ 145 h 227"/>
                        <a:gd name="T28" fmla="*/ 2 w 288"/>
                        <a:gd name="T29" fmla="*/ 163 h 227"/>
                        <a:gd name="T30" fmla="*/ 8 w 288"/>
                        <a:gd name="T31" fmla="*/ 182 h 227"/>
                        <a:gd name="T32" fmla="*/ 11 w 288"/>
                        <a:gd name="T33" fmla="*/ 190 h 227"/>
                        <a:gd name="T34" fmla="*/ 19 w 288"/>
                        <a:gd name="T35" fmla="*/ 192 h 227"/>
                        <a:gd name="T36" fmla="*/ 36 w 288"/>
                        <a:gd name="T37" fmla="*/ 200 h 227"/>
                        <a:gd name="T38" fmla="*/ 56 w 288"/>
                        <a:gd name="T39" fmla="*/ 211 h 227"/>
                        <a:gd name="T40" fmla="*/ 70 w 288"/>
                        <a:gd name="T41" fmla="*/ 216 h 227"/>
                        <a:gd name="T42" fmla="*/ 81 w 288"/>
                        <a:gd name="T43" fmla="*/ 221 h 227"/>
                        <a:gd name="T44" fmla="*/ 100 w 288"/>
                        <a:gd name="T45" fmla="*/ 227 h 227"/>
                        <a:gd name="T46" fmla="*/ 140 w 288"/>
                        <a:gd name="T47" fmla="*/ 224 h 227"/>
                        <a:gd name="T48" fmla="*/ 176 w 288"/>
                        <a:gd name="T49" fmla="*/ 219 h 227"/>
                        <a:gd name="T50" fmla="*/ 184 w 288"/>
                        <a:gd name="T51" fmla="*/ 216 h 227"/>
                        <a:gd name="T52" fmla="*/ 190 w 288"/>
                        <a:gd name="T53" fmla="*/ 211 h 227"/>
                        <a:gd name="T54" fmla="*/ 196 w 288"/>
                        <a:gd name="T55" fmla="*/ 203 h 227"/>
                        <a:gd name="T56" fmla="*/ 204 w 288"/>
                        <a:gd name="T57" fmla="*/ 200 h 227"/>
                        <a:gd name="T58" fmla="*/ 221 w 288"/>
                        <a:gd name="T59" fmla="*/ 195 h 227"/>
                        <a:gd name="T60" fmla="*/ 241 w 288"/>
                        <a:gd name="T61" fmla="*/ 192 h 227"/>
                        <a:gd name="T62" fmla="*/ 277 w 288"/>
                        <a:gd name="T63" fmla="*/ 190 h 227"/>
                        <a:gd name="T64" fmla="*/ 285 w 288"/>
                        <a:gd name="T65" fmla="*/ 155 h 227"/>
                        <a:gd name="T66" fmla="*/ 288 w 288"/>
                        <a:gd name="T67" fmla="*/ 119 h 227"/>
                        <a:gd name="T68" fmla="*/ 285 w 288"/>
                        <a:gd name="T69" fmla="*/ 100 h 227"/>
                        <a:gd name="T70" fmla="*/ 283 w 288"/>
                        <a:gd name="T71" fmla="*/ 82 h 227"/>
                        <a:gd name="T72" fmla="*/ 274 w 288"/>
                        <a:gd name="T73" fmla="*/ 66 h 227"/>
                        <a:gd name="T74" fmla="*/ 260 w 288"/>
                        <a:gd name="T75" fmla="*/ 53 h 227"/>
                        <a:gd name="T76" fmla="*/ 246 w 288"/>
                        <a:gd name="T77" fmla="*/ 48 h 227"/>
                        <a:gd name="T78" fmla="*/ 232 w 288"/>
                        <a:gd name="T79" fmla="*/ 45 h 227"/>
                        <a:gd name="T80" fmla="*/ 227 w 288"/>
                        <a:gd name="T81" fmla="*/ 42 h 227"/>
                        <a:gd name="T82" fmla="*/ 218 w 288"/>
                        <a:gd name="T83" fmla="*/ 37 h 227"/>
                        <a:gd name="T84" fmla="*/ 196 w 288"/>
                        <a:gd name="T85" fmla="*/ 21 h 227"/>
                        <a:gd name="T86" fmla="*/ 170 w 288"/>
                        <a:gd name="T87" fmla="*/ 5 h 227"/>
                        <a:gd name="T88" fmla="*/ 159 w 288"/>
                        <a:gd name="T89" fmla="*/ 3 h 227"/>
                        <a:gd name="T90" fmla="*/ 148 w 288"/>
                        <a:gd name="T91" fmla="*/ 0 h 227"/>
                        <a:gd name="T92" fmla="*/ 137 w 288"/>
                        <a:gd name="T93" fmla="*/ 3 h 227"/>
                        <a:gd name="T94" fmla="*/ 128 w 288"/>
                        <a:gd name="T95" fmla="*/ 8 h 227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</a:gdLst>
                      <a:ahLst/>
                      <a:cxnLst>
                        <a:cxn ang="T96">
                          <a:pos x="T0" y="T1"/>
                        </a:cxn>
                        <a:cxn ang="T97">
                          <a:pos x="T2" y="T3"/>
                        </a:cxn>
                        <a:cxn ang="T98">
                          <a:pos x="T4" y="T5"/>
                        </a:cxn>
                        <a:cxn ang="T99">
                          <a:pos x="T6" y="T7"/>
                        </a:cxn>
                        <a:cxn ang="T100">
                          <a:pos x="T8" y="T9"/>
                        </a:cxn>
                        <a:cxn ang="T101">
                          <a:pos x="T10" y="T11"/>
                        </a:cxn>
                        <a:cxn ang="T102">
                          <a:pos x="T12" y="T13"/>
                        </a:cxn>
                        <a:cxn ang="T103">
                          <a:pos x="T14" y="T15"/>
                        </a:cxn>
                        <a:cxn ang="T104">
                          <a:pos x="T16" y="T17"/>
                        </a:cxn>
                        <a:cxn ang="T105">
                          <a:pos x="T18" y="T19"/>
                        </a:cxn>
                        <a:cxn ang="T106">
                          <a:pos x="T20" y="T21"/>
                        </a:cxn>
                        <a:cxn ang="T107">
                          <a:pos x="T22" y="T23"/>
                        </a:cxn>
                        <a:cxn ang="T108">
                          <a:pos x="T24" y="T25"/>
                        </a:cxn>
                        <a:cxn ang="T109">
                          <a:pos x="T26" y="T27"/>
                        </a:cxn>
                        <a:cxn ang="T110">
                          <a:pos x="T28" y="T29"/>
                        </a:cxn>
                        <a:cxn ang="T111">
                          <a:pos x="T30" y="T31"/>
                        </a:cxn>
                        <a:cxn ang="T112">
                          <a:pos x="T32" y="T33"/>
                        </a:cxn>
                        <a:cxn ang="T113">
                          <a:pos x="T34" y="T35"/>
                        </a:cxn>
                        <a:cxn ang="T114">
                          <a:pos x="T36" y="T37"/>
                        </a:cxn>
                        <a:cxn ang="T115">
                          <a:pos x="T38" y="T39"/>
                        </a:cxn>
                        <a:cxn ang="T116">
                          <a:pos x="T40" y="T41"/>
                        </a:cxn>
                        <a:cxn ang="T117">
                          <a:pos x="T42" y="T43"/>
                        </a:cxn>
                        <a:cxn ang="T118">
                          <a:pos x="T44" y="T45"/>
                        </a:cxn>
                        <a:cxn ang="T119">
                          <a:pos x="T46" y="T47"/>
                        </a:cxn>
                        <a:cxn ang="T120">
                          <a:pos x="T48" y="T49"/>
                        </a:cxn>
                        <a:cxn ang="T121">
                          <a:pos x="T50" y="T51"/>
                        </a:cxn>
                        <a:cxn ang="T122">
                          <a:pos x="T52" y="T53"/>
                        </a:cxn>
                        <a:cxn ang="T123">
                          <a:pos x="T54" y="T55"/>
                        </a:cxn>
                        <a:cxn ang="T124">
                          <a:pos x="T56" y="T57"/>
                        </a:cxn>
                        <a:cxn ang="T125">
                          <a:pos x="T58" y="T59"/>
                        </a:cxn>
                        <a:cxn ang="T126">
                          <a:pos x="T60" y="T61"/>
                        </a:cxn>
                        <a:cxn ang="T127">
                          <a:pos x="T62" y="T63"/>
                        </a:cxn>
                        <a:cxn ang="T128">
                          <a:pos x="T64" y="T65"/>
                        </a:cxn>
                        <a:cxn ang="T129">
                          <a:pos x="T66" y="T67"/>
                        </a:cxn>
                        <a:cxn ang="T130">
                          <a:pos x="T68" y="T69"/>
                        </a:cxn>
                        <a:cxn ang="T131">
                          <a:pos x="T70" y="T71"/>
                        </a:cxn>
                        <a:cxn ang="T132">
                          <a:pos x="T72" y="T73"/>
                        </a:cxn>
                        <a:cxn ang="T133">
                          <a:pos x="T74" y="T75"/>
                        </a:cxn>
                        <a:cxn ang="T134">
                          <a:pos x="T76" y="T77"/>
                        </a:cxn>
                        <a:cxn ang="T135">
                          <a:pos x="T78" y="T79"/>
                        </a:cxn>
                        <a:cxn ang="T136">
                          <a:pos x="T80" y="T81"/>
                        </a:cxn>
                        <a:cxn ang="T137">
                          <a:pos x="T82" y="T83"/>
                        </a:cxn>
                        <a:cxn ang="T138">
                          <a:pos x="T84" y="T85"/>
                        </a:cxn>
                        <a:cxn ang="T139">
                          <a:pos x="T86" y="T87"/>
                        </a:cxn>
                        <a:cxn ang="T140">
                          <a:pos x="T88" y="T89"/>
                        </a:cxn>
                        <a:cxn ang="T141">
                          <a:pos x="T90" y="T91"/>
                        </a:cxn>
                        <a:cxn ang="T142">
                          <a:pos x="T92" y="T93"/>
                        </a:cxn>
                        <a:cxn ang="T143">
                          <a:pos x="T94" y="T95"/>
                        </a:cxn>
                      </a:cxnLst>
                      <a:rect l="0" t="0" r="r" b="b"/>
                      <a:pathLst>
                        <a:path w="288" h="227">
                          <a:moveTo>
                            <a:pt x="128" y="8"/>
                          </a:moveTo>
                          <a:lnTo>
                            <a:pt x="106" y="13"/>
                          </a:lnTo>
                          <a:lnTo>
                            <a:pt x="89" y="16"/>
                          </a:lnTo>
                          <a:lnTo>
                            <a:pt x="78" y="19"/>
                          </a:lnTo>
                          <a:lnTo>
                            <a:pt x="67" y="21"/>
                          </a:lnTo>
                          <a:lnTo>
                            <a:pt x="58" y="24"/>
                          </a:lnTo>
                          <a:lnTo>
                            <a:pt x="50" y="32"/>
                          </a:lnTo>
                          <a:lnTo>
                            <a:pt x="39" y="40"/>
                          </a:lnTo>
                          <a:lnTo>
                            <a:pt x="28" y="53"/>
                          </a:lnTo>
                          <a:lnTo>
                            <a:pt x="16" y="69"/>
                          </a:lnTo>
                          <a:lnTo>
                            <a:pt x="8" y="82"/>
                          </a:lnTo>
                          <a:lnTo>
                            <a:pt x="2" y="95"/>
                          </a:lnTo>
                          <a:lnTo>
                            <a:pt x="0" y="108"/>
                          </a:lnTo>
                          <a:lnTo>
                            <a:pt x="0" y="145"/>
                          </a:lnTo>
                          <a:lnTo>
                            <a:pt x="2" y="163"/>
                          </a:lnTo>
                          <a:lnTo>
                            <a:pt x="8" y="182"/>
                          </a:lnTo>
                          <a:lnTo>
                            <a:pt x="11" y="190"/>
                          </a:lnTo>
                          <a:lnTo>
                            <a:pt x="19" y="192"/>
                          </a:lnTo>
                          <a:lnTo>
                            <a:pt x="36" y="200"/>
                          </a:lnTo>
                          <a:lnTo>
                            <a:pt x="56" y="211"/>
                          </a:lnTo>
                          <a:lnTo>
                            <a:pt x="70" y="216"/>
                          </a:lnTo>
                          <a:lnTo>
                            <a:pt x="81" y="221"/>
                          </a:lnTo>
                          <a:lnTo>
                            <a:pt x="100" y="227"/>
                          </a:lnTo>
                          <a:lnTo>
                            <a:pt x="140" y="224"/>
                          </a:lnTo>
                          <a:lnTo>
                            <a:pt x="176" y="219"/>
                          </a:lnTo>
                          <a:lnTo>
                            <a:pt x="184" y="216"/>
                          </a:lnTo>
                          <a:lnTo>
                            <a:pt x="190" y="211"/>
                          </a:lnTo>
                          <a:lnTo>
                            <a:pt x="196" y="203"/>
                          </a:lnTo>
                          <a:lnTo>
                            <a:pt x="204" y="200"/>
                          </a:lnTo>
                          <a:lnTo>
                            <a:pt x="221" y="195"/>
                          </a:lnTo>
                          <a:lnTo>
                            <a:pt x="241" y="192"/>
                          </a:lnTo>
                          <a:lnTo>
                            <a:pt x="277" y="190"/>
                          </a:lnTo>
                          <a:lnTo>
                            <a:pt x="285" y="155"/>
                          </a:lnTo>
                          <a:lnTo>
                            <a:pt x="288" y="119"/>
                          </a:lnTo>
                          <a:lnTo>
                            <a:pt x="285" y="100"/>
                          </a:lnTo>
                          <a:lnTo>
                            <a:pt x="283" y="82"/>
                          </a:lnTo>
                          <a:lnTo>
                            <a:pt x="274" y="66"/>
                          </a:lnTo>
                          <a:lnTo>
                            <a:pt x="260" y="53"/>
                          </a:lnTo>
                          <a:lnTo>
                            <a:pt x="246" y="48"/>
                          </a:lnTo>
                          <a:lnTo>
                            <a:pt x="232" y="45"/>
                          </a:lnTo>
                          <a:lnTo>
                            <a:pt x="227" y="42"/>
                          </a:lnTo>
                          <a:lnTo>
                            <a:pt x="218" y="37"/>
                          </a:lnTo>
                          <a:lnTo>
                            <a:pt x="196" y="21"/>
                          </a:lnTo>
                          <a:lnTo>
                            <a:pt x="170" y="5"/>
                          </a:lnTo>
                          <a:lnTo>
                            <a:pt x="159" y="3"/>
                          </a:lnTo>
                          <a:lnTo>
                            <a:pt x="148" y="0"/>
                          </a:lnTo>
                          <a:lnTo>
                            <a:pt x="137" y="3"/>
                          </a:lnTo>
                          <a:lnTo>
                            <a:pt x="128" y="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56" name="Picture 5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99" y="767"/>
                      <a:ext cx="291" cy="2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52" name="Freeform 56"/>
                  <p:cNvSpPr>
                    <a:spLocks/>
                  </p:cNvSpPr>
                  <p:nvPr/>
                </p:nvSpPr>
                <p:spPr bwMode="auto">
                  <a:xfrm>
                    <a:off x="4799" y="767"/>
                    <a:ext cx="288" cy="227"/>
                  </a:xfrm>
                  <a:custGeom>
                    <a:avLst/>
                    <a:gdLst>
                      <a:gd name="T0" fmla="*/ 128 w 288"/>
                      <a:gd name="T1" fmla="*/ 8 h 227"/>
                      <a:gd name="T2" fmla="*/ 106 w 288"/>
                      <a:gd name="T3" fmla="*/ 13 h 227"/>
                      <a:gd name="T4" fmla="*/ 89 w 288"/>
                      <a:gd name="T5" fmla="*/ 16 h 227"/>
                      <a:gd name="T6" fmla="*/ 78 w 288"/>
                      <a:gd name="T7" fmla="*/ 19 h 227"/>
                      <a:gd name="T8" fmla="*/ 67 w 288"/>
                      <a:gd name="T9" fmla="*/ 21 h 227"/>
                      <a:gd name="T10" fmla="*/ 58 w 288"/>
                      <a:gd name="T11" fmla="*/ 24 h 227"/>
                      <a:gd name="T12" fmla="*/ 50 w 288"/>
                      <a:gd name="T13" fmla="*/ 32 h 227"/>
                      <a:gd name="T14" fmla="*/ 39 w 288"/>
                      <a:gd name="T15" fmla="*/ 40 h 227"/>
                      <a:gd name="T16" fmla="*/ 28 w 288"/>
                      <a:gd name="T17" fmla="*/ 53 h 227"/>
                      <a:gd name="T18" fmla="*/ 16 w 288"/>
                      <a:gd name="T19" fmla="*/ 69 h 227"/>
                      <a:gd name="T20" fmla="*/ 8 w 288"/>
                      <a:gd name="T21" fmla="*/ 82 h 227"/>
                      <a:gd name="T22" fmla="*/ 2 w 288"/>
                      <a:gd name="T23" fmla="*/ 95 h 227"/>
                      <a:gd name="T24" fmla="*/ 0 w 288"/>
                      <a:gd name="T25" fmla="*/ 108 h 227"/>
                      <a:gd name="T26" fmla="*/ 0 w 288"/>
                      <a:gd name="T27" fmla="*/ 145 h 227"/>
                      <a:gd name="T28" fmla="*/ 2 w 288"/>
                      <a:gd name="T29" fmla="*/ 163 h 227"/>
                      <a:gd name="T30" fmla="*/ 8 w 288"/>
                      <a:gd name="T31" fmla="*/ 182 h 227"/>
                      <a:gd name="T32" fmla="*/ 11 w 288"/>
                      <a:gd name="T33" fmla="*/ 190 h 227"/>
                      <a:gd name="T34" fmla="*/ 19 w 288"/>
                      <a:gd name="T35" fmla="*/ 192 h 227"/>
                      <a:gd name="T36" fmla="*/ 36 w 288"/>
                      <a:gd name="T37" fmla="*/ 200 h 227"/>
                      <a:gd name="T38" fmla="*/ 56 w 288"/>
                      <a:gd name="T39" fmla="*/ 211 h 227"/>
                      <a:gd name="T40" fmla="*/ 70 w 288"/>
                      <a:gd name="T41" fmla="*/ 216 h 227"/>
                      <a:gd name="T42" fmla="*/ 81 w 288"/>
                      <a:gd name="T43" fmla="*/ 221 h 227"/>
                      <a:gd name="T44" fmla="*/ 100 w 288"/>
                      <a:gd name="T45" fmla="*/ 227 h 227"/>
                      <a:gd name="T46" fmla="*/ 140 w 288"/>
                      <a:gd name="T47" fmla="*/ 224 h 227"/>
                      <a:gd name="T48" fmla="*/ 176 w 288"/>
                      <a:gd name="T49" fmla="*/ 219 h 227"/>
                      <a:gd name="T50" fmla="*/ 184 w 288"/>
                      <a:gd name="T51" fmla="*/ 216 h 227"/>
                      <a:gd name="T52" fmla="*/ 190 w 288"/>
                      <a:gd name="T53" fmla="*/ 211 h 227"/>
                      <a:gd name="T54" fmla="*/ 196 w 288"/>
                      <a:gd name="T55" fmla="*/ 203 h 227"/>
                      <a:gd name="T56" fmla="*/ 204 w 288"/>
                      <a:gd name="T57" fmla="*/ 200 h 227"/>
                      <a:gd name="T58" fmla="*/ 221 w 288"/>
                      <a:gd name="T59" fmla="*/ 195 h 227"/>
                      <a:gd name="T60" fmla="*/ 241 w 288"/>
                      <a:gd name="T61" fmla="*/ 192 h 227"/>
                      <a:gd name="T62" fmla="*/ 277 w 288"/>
                      <a:gd name="T63" fmla="*/ 190 h 227"/>
                      <a:gd name="T64" fmla="*/ 285 w 288"/>
                      <a:gd name="T65" fmla="*/ 155 h 227"/>
                      <a:gd name="T66" fmla="*/ 288 w 288"/>
                      <a:gd name="T67" fmla="*/ 119 h 227"/>
                      <a:gd name="T68" fmla="*/ 285 w 288"/>
                      <a:gd name="T69" fmla="*/ 100 h 227"/>
                      <a:gd name="T70" fmla="*/ 283 w 288"/>
                      <a:gd name="T71" fmla="*/ 82 h 227"/>
                      <a:gd name="T72" fmla="*/ 274 w 288"/>
                      <a:gd name="T73" fmla="*/ 66 h 227"/>
                      <a:gd name="T74" fmla="*/ 260 w 288"/>
                      <a:gd name="T75" fmla="*/ 53 h 227"/>
                      <a:gd name="T76" fmla="*/ 246 w 288"/>
                      <a:gd name="T77" fmla="*/ 48 h 227"/>
                      <a:gd name="T78" fmla="*/ 232 w 288"/>
                      <a:gd name="T79" fmla="*/ 45 h 227"/>
                      <a:gd name="T80" fmla="*/ 227 w 288"/>
                      <a:gd name="T81" fmla="*/ 42 h 227"/>
                      <a:gd name="T82" fmla="*/ 218 w 288"/>
                      <a:gd name="T83" fmla="*/ 37 h 227"/>
                      <a:gd name="T84" fmla="*/ 196 w 288"/>
                      <a:gd name="T85" fmla="*/ 21 h 227"/>
                      <a:gd name="T86" fmla="*/ 170 w 288"/>
                      <a:gd name="T87" fmla="*/ 5 h 227"/>
                      <a:gd name="T88" fmla="*/ 159 w 288"/>
                      <a:gd name="T89" fmla="*/ 3 h 227"/>
                      <a:gd name="T90" fmla="*/ 148 w 288"/>
                      <a:gd name="T91" fmla="*/ 0 h 227"/>
                      <a:gd name="T92" fmla="*/ 137 w 288"/>
                      <a:gd name="T93" fmla="*/ 3 h 227"/>
                      <a:gd name="T94" fmla="*/ 128 w 288"/>
                      <a:gd name="T95" fmla="*/ 8 h 227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288" h="227">
                        <a:moveTo>
                          <a:pt x="128" y="8"/>
                        </a:moveTo>
                        <a:lnTo>
                          <a:pt x="106" y="13"/>
                        </a:lnTo>
                        <a:lnTo>
                          <a:pt x="89" y="16"/>
                        </a:lnTo>
                        <a:lnTo>
                          <a:pt x="78" y="19"/>
                        </a:lnTo>
                        <a:lnTo>
                          <a:pt x="67" y="21"/>
                        </a:lnTo>
                        <a:lnTo>
                          <a:pt x="58" y="24"/>
                        </a:lnTo>
                        <a:lnTo>
                          <a:pt x="50" y="32"/>
                        </a:lnTo>
                        <a:lnTo>
                          <a:pt x="39" y="40"/>
                        </a:lnTo>
                        <a:lnTo>
                          <a:pt x="28" y="53"/>
                        </a:lnTo>
                        <a:lnTo>
                          <a:pt x="16" y="69"/>
                        </a:lnTo>
                        <a:lnTo>
                          <a:pt x="8" y="82"/>
                        </a:lnTo>
                        <a:lnTo>
                          <a:pt x="2" y="95"/>
                        </a:lnTo>
                        <a:lnTo>
                          <a:pt x="0" y="108"/>
                        </a:lnTo>
                        <a:lnTo>
                          <a:pt x="0" y="145"/>
                        </a:lnTo>
                        <a:lnTo>
                          <a:pt x="2" y="163"/>
                        </a:lnTo>
                        <a:lnTo>
                          <a:pt x="8" y="182"/>
                        </a:lnTo>
                        <a:lnTo>
                          <a:pt x="11" y="190"/>
                        </a:lnTo>
                        <a:lnTo>
                          <a:pt x="19" y="192"/>
                        </a:lnTo>
                        <a:lnTo>
                          <a:pt x="36" y="200"/>
                        </a:lnTo>
                        <a:lnTo>
                          <a:pt x="56" y="211"/>
                        </a:lnTo>
                        <a:lnTo>
                          <a:pt x="70" y="216"/>
                        </a:lnTo>
                        <a:lnTo>
                          <a:pt x="81" y="221"/>
                        </a:lnTo>
                        <a:lnTo>
                          <a:pt x="100" y="227"/>
                        </a:lnTo>
                        <a:lnTo>
                          <a:pt x="140" y="224"/>
                        </a:lnTo>
                        <a:lnTo>
                          <a:pt x="176" y="219"/>
                        </a:lnTo>
                        <a:lnTo>
                          <a:pt x="184" y="216"/>
                        </a:lnTo>
                        <a:lnTo>
                          <a:pt x="190" y="211"/>
                        </a:lnTo>
                        <a:lnTo>
                          <a:pt x="196" y="203"/>
                        </a:lnTo>
                        <a:lnTo>
                          <a:pt x="204" y="200"/>
                        </a:lnTo>
                        <a:lnTo>
                          <a:pt x="221" y="195"/>
                        </a:lnTo>
                        <a:lnTo>
                          <a:pt x="241" y="192"/>
                        </a:lnTo>
                        <a:lnTo>
                          <a:pt x="277" y="190"/>
                        </a:lnTo>
                        <a:lnTo>
                          <a:pt x="285" y="155"/>
                        </a:lnTo>
                        <a:lnTo>
                          <a:pt x="288" y="119"/>
                        </a:lnTo>
                        <a:lnTo>
                          <a:pt x="285" y="100"/>
                        </a:lnTo>
                        <a:lnTo>
                          <a:pt x="283" y="82"/>
                        </a:lnTo>
                        <a:lnTo>
                          <a:pt x="274" y="66"/>
                        </a:lnTo>
                        <a:lnTo>
                          <a:pt x="260" y="53"/>
                        </a:lnTo>
                        <a:lnTo>
                          <a:pt x="246" y="48"/>
                        </a:lnTo>
                        <a:lnTo>
                          <a:pt x="232" y="45"/>
                        </a:lnTo>
                        <a:lnTo>
                          <a:pt x="227" y="42"/>
                        </a:lnTo>
                        <a:lnTo>
                          <a:pt x="218" y="37"/>
                        </a:lnTo>
                        <a:lnTo>
                          <a:pt x="196" y="21"/>
                        </a:lnTo>
                        <a:lnTo>
                          <a:pt x="170" y="5"/>
                        </a:lnTo>
                        <a:lnTo>
                          <a:pt x="159" y="3"/>
                        </a:lnTo>
                        <a:lnTo>
                          <a:pt x="148" y="0"/>
                        </a:lnTo>
                        <a:lnTo>
                          <a:pt x="137" y="3"/>
                        </a:lnTo>
                        <a:lnTo>
                          <a:pt x="128" y="8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6" name="Group 57"/>
                <p:cNvGrpSpPr>
                  <a:grpSpLocks/>
                </p:cNvGrpSpPr>
                <p:nvPr/>
              </p:nvGrpSpPr>
              <p:grpSpPr bwMode="auto">
                <a:xfrm>
                  <a:off x="5020" y="662"/>
                  <a:ext cx="235" cy="216"/>
                  <a:chOff x="5020" y="662"/>
                  <a:chExt cx="235" cy="216"/>
                </a:xfrm>
              </p:grpSpPr>
              <p:grpSp>
                <p:nvGrpSpPr>
                  <p:cNvPr id="13345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5020" y="662"/>
                    <a:ext cx="235" cy="216"/>
                    <a:chOff x="5020" y="662"/>
                    <a:chExt cx="235" cy="216"/>
                  </a:xfrm>
                </p:grpSpPr>
                <p:pic>
                  <p:nvPicPr>
                    <p:cNvPr id="13347" name="Picture 5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20" y="662"/>
                      <a:ext cx="235" cy="2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48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5023" y="664"/>
                      <a:ext cx="227" cy="208"/>
                    </a:xfrm>
                    <a:custGeom>
                      <a:avLst/>
                      <a:gdLst>
                        <a:gd name="T0" fmla="*/ 134 w 227"/>
                        <a:gd name="T1" fmla="*/ 0 h 208"/>
                        <a:gd name="T2" fmla="*/ 106 w 227"/>
                        <a:gd name="T3" fmla="*/ 0 h 208"/>
                        <a:gd name="T4" fmla="*/ 92 w 227"/>
                        <a:gd name="T5" fmla="*/ 0 h 208"/>
                        <a:gd name="T6" fmla="*/ 81 w 227"/>
                        <a:gd name="T7" fmla="*/ 6 h 208"/>
                        <a:gd name="T8" fmla="*/ 75 w 227"/>
                        <a:gd name="T9" fmla="*/ 11 h 208"/>
                        <a:gd name="T10" fmla="*/ 70 w 227"/>
                        <a:gd name="T11" fmla="*/ 16 h 208"/>
                        <a:gd name="T12" fmla="*/ 64 w 227"/>
                        <a:gd name="T13" fmla="*/ 19 h 208"/>
                        <a:gd name="T14" fmla="*/ 59 w 227"/>
                        <a:gd name="T15" fmla="*/ 21 h 208"/>
                        <a:gd name="T16" fmla="*/ 53 w 227"/>
                        <a:gd name="T17" fmla="*/ 29 h 208"/>
                        <a:gd name="T18" fmla="*/ 47 w 227"/>
                        <a:gd name="T19" fmla="*/ 40 h 208"/>
                        <a:gd name="T20" fmla="*/ 39 w 227"/>
                        <a:gd name="T21" fmla="*/ 48 h 208"/>
                        <a:gd name="T22" fmla="*/ 33 w 227"/>
                        <a:gd name="T23" fmla="*/ 56 h 208"/>
                        <a:gd name="T24" fmla="*/ 25 w 227"/>
                        <a:gd name="T25" fmla="*/ 66 h 208"/>
                        <a:gd name="T26" fmla="*/ 14 w 227"/>
                        <a:gd name="T27" fmla="*/ 77 h 208"/>
                        <a:gd name="T28" fmla="*/ 5 w 227"/>
                        <a:gd name="T29" fmla="*/ 82 h 208"/>
                        <a:gd name="T30" fmla="*/ 3 w 227"/>
                        <a:gd name="T31" fmla="*/ 85 h 208"/>
                        <a:gd name="T32" fmla="*/ 0 w 227"/>
                        <a:gd name="T33" fmla="*/ 106 h 208"/>
                        <a:gd name="T34" fmla="*/ 3 w 227"/>
                        <a:gd name="T35" fmla="*/ 124 h 208"/>
                        <a:gd name="T36" fmla="*/ 14 w 227"/>
                        <a:gd name="T37" fmla="*/ 137 h 208"/>
                        <a:gd name="T38" fmla="*/ 33 w 227"/>
                        <a:gd name="T39" fmla="*/ 145 h 208"/>
                        <a:gd name="T40" fmla="*/ 42 w 227"/>
                        <a:gd name="T41" fmla="*/ 153 h 208"/>
                        <a:gd name="T42" fmla="*/ 50 w 227"/>
                        <a:gd name="T43" fmla="*/ 158 h 208"/>
                        <a:gd name="T44" fmla="*/ 59 w 227"/>
                        <a:gd name="T45" fmla="*/ 164 h 208"/>
                        <a:gd name="T46" fmla="*/ 70 w 227"/>
                        <a:gd name="T47" fmla="*/ 166 h 208"/>
                        <a:gd name="T48" fmla="*/ 73 w 227"/>
                        <a:gd name="T49" fmla="*/ 174 h 208"/>
                        <a:gd name="T50" fmla="*/ 75 w 227"/>
                        <a:gd name="T51" fmla="*/ 182 h 208"/>
                        <a:gd name="T52" fmla="*/ 78 w 227"/>
                        <a:gd name="T53" fmla="*/ 187 h 208"/>
                        <a:gd name="T54" fmla="*/ 81 w 227"/>
                        <a:gd name="T55" fmla="*/ 193 h 208"/>
                        <a:gd name="T56" fmla="*/ 89 w 227"/>
                        <a:gd name="T57" fmla="*/ 201 h 208"/>
                        <a:gd name="T58" fmla="*/ 98 w 227"/>
                        <a:gd name="T59" fmla="*/ 206 h 208"/>
                        <a:gd name="T60" fmla="*/ 106 w 227"/>
                        <a:gd name="T61" fmla="*/ 206 h 208"/>
                        <a:gd name="T62" fmla="*/ 115 w 227"/>
                        <a:gd name="T63" fmla="*/ 208 h 208"/>
                        <a:gd name="T64" fmla="*/ 145 w 227"/>
                        <a:gd name="T65" fmla="*/ 208 h 208"/>
                        <a:gd name="T66" fmla="*/ 162 w 227"/>
                        <a:gd name="T67" fmla="*/ 208 h 208"/>
                        <a:gd name="T68" fmla="*/ 176 w 227"/>
                        <a:gd name="T69" fmla="*/ 206 h 208"/>
                        <a:gd name="T70" fmla="*/ 182 w 227"/>
                        <a:gd name="T71" fmla="*/ 201 h 208"/>
                        <a:gd name="T72" fmla="*/ 187 w 227"/>
                        <a:gd name="T73" fmla="*/ 193 h 208"/>
                        <a:gd name="T74" fmla="*/ 187 w 227"/>
                        <a:gd name="T75" fmla="*/ 185 h 208"/>
                        <a:gd name="T76" fmla="*/ 190 w 227"/>
                        <a:gd name="T77" fmla="*/ 179 h 208"/>
                        <a:gd name="T78" fmla="*/ 196 w 227"/>
                        <a:gd name="T79" fmla="*/ 174 h 208"/>
                        <a:gd name="T80" fmla="*/ 201 w 227"/>
                        <a:gd name="T81" fmla="*/ 166 h 208"/>
                        <a:gd name="T82" fmla="*/ 213 w 227"/>
                        <a:gd name="T83" fmla="*/ 143 h 208"/>
                        <a:gd name="T84" fmla="*/ 227 w 227"/>
                        <a:gd name="T85" fmla="*/ 119 h 208"/>
                        <a:gd name="T86" fmla="*/ 227 w 227"/>
                        <a:gd name="T87" fmla="*/ 100 h 208"/>
                        <a:gd name="T88" fmla="*/ 224 w 227"/>
                        <a:gd name="T89" fmla="*/ 82 h 208"/>
                        <a:gd name="T90" fmla="*/ 218 w 227"/>
                        <a:gd name="T91" fmla="*/ 64 h 208"/>
                        <a:gd name="T92" fmla="*/ 210 w 227"/>
                        <a:gd name="T93" fmla="*/ 45 h 208"/>
                        <a:gd name="T94" fmla="*/ 210 w 227"/>
                        <a:gd name="T95" fmla="*/ 43 h 208"/>
                        <a:gd name="T96" fmla="*/ 207 w 227"/>
                        <a:gd name="T97" fmla="*/ 35 h 208"/>
                        <a:gd name="T98" fmla="*/ 204 w 227"/>
                        <a:gd name="T99" fmla="*/ 27 h 208"/>
                        <a:gd name="T100" fmla="*/ 201 w 227"/>
                        <a:gd name="T101" fmla="*/ 21 h 208"/>
                        <a:gd name="T102" fmla="*/ 190 w 227"/>
                        <a:gd name="T103" fmla="*/ 16 h 208"/>
                        <a:gd name="T104" fmla="*/ 179 w 227"/>
                        <a:gd name="T105" fmla="*/ 14 h 208"/>
                        <a:gd name="T106" fmla="*/ 171 w 227"/>
                        <a:gd name="T107" fmla="*/ 6 h 208"/>
                        <a:gd name="T108" fmla="*/ 154 w 227"/>
                        <a:gd name="T109" fmla="*/ 3 h 208"/>
                        <a:gd name="T110" fmla="*/ 134 w 227"/>
                        <a:gd name="T111" fmla="*/ 0 h 208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</a:gdLst>
                      <a:ahLst/>
                      <a:cxnLst>
                        <a:cxn ang="T112">
                          <a:pos x="T0" y="T1"/>
                        </a:cxn>
                        <a:cxn ang="T113">
                          <a:pos x="T2" y="T3"/>
                        </a:cxn>
                        <a:cxn ang="T114">
                          <a:pos x="T4" y="T5"/>
                        </a:cxn>
                        <a:cxn ang="T115">
                          <a:pos x="T6" y="T7"/>
                        </a:cxn>
                        <a:cxn ang="T116">
                          <a:pos x="T8" y="T9"/>
                        </a:cxn>
                        <a:cxn ang="T117">
                          <a:pos x="T10" y="T11"/>
                        </a:cxn>
                        <a:cxn ang="T118">
                          <a:pos x="T12" y="T13"/>
                        </a:cxn>
                        <a:cxn ang="T119">
                          <a:pos x="T14" y="T15"/>
                        </a:cxn>
                        <a:cxn ang="T120">
                          <a:pos x="T16" y="T17"/>
                        </a:cxn>
                        <a:cxn ang="T121">
                          <a:pos x="T18" y="T19"/>
                        </a:cxn>
                        <a:cxn ang="T122">
                          <a:pos x="T20" y="T21"/>
                        </a:cxn>
                        <a:cxn ang="T123">
                          <a:pos x="T22" y="T23"/>
                        </a:cxn>
                        <a:cxn ang="T124">
                          <a:pos x="T24" y="T25"/>
                        </a:cxn>
                        <a:cxn ang="T125">
                          <a:pos x="T26" y="T27"/>
                        </a:cxn>
                        <a:cxn ang="T126">
                          <a:pos x="T28" y="T29"/>
                        </a:cxn>
                        <a:cxn ang="T127">
                          <a:pos x="T30" y="T31"/>
                        </a:cxn>
                        <a:cxn ang="T128">
                          <a:pos x="T32" y="T33"/>
                        </a:cxn>
                        <a:cxn ang="T129">
                          <a:pos x="T34" y="T35"/>
                        </a:cxn>
                        <a:cxn ang="T130">
                          <a:pos x="T36" y="T37"/>
                        </a:cxn>
                        <a:cxn ang="T131">
                          <a:pos x="T38" y="T39"/>
                        </a:cxn>
                        <a:cxn ang="T132">
                          <a:pos x="T40" y="T41"/>
                        </a:cxn>
                        <a:cxn ang="T133">
                          <a:pos x="T42" y="T43"/>
                        </a:cxn>
                        <a:cxn ang="T134">
                          <a:pos x="T44" y="T45"/>
                        </a:cxn>
                        <a:cxn ang="T135">
                          <a:pos x="T46" y="T47"/>
                        </a:cxn>
                        <a:cxn ang="T136">
                          <a:pos x="T48" y="T49"/>
                        </a:cxn>
                        <a:cxn ang="T137">
                          <a:pos x="T50" y="T51"/>
                        </a:cxn>
                        <a:cxn ang="T138">
                          <a:pos x="T52" y="T53"/>
                        </a:cxn>
                        <a:cxn ang="T139">
                          <a:pos x="T54" y="T55"/>
                        </a:cxn>
                        <a:cxn ang="T140">
                          <a:pos x="T56" y="T57"/>
                        </a:cxn>
                        <a:cxn ang="T141">
                          <a:pos x="T58" y="T59"/>
                        </a:cxn>
                        <a:cxn ang="T142">
                          <a:pos x="T60" y="T61"/>
                        </a:cxn>
                        <a:cxn ang="T143">
                          <a:pos x="T62" y="T63"/>
                        </a:cxn>
                        <a:cxn ang="T144">
                          <a:pos x="T64" y="T65"/>
                        </a:cxn>
                        <a:cxn ang="T145">
                          <a:pos x="T66" y="T67"/>
                        </a:cxn>
                        <a:cxn ang="T146">
                          <a:pos x="T68" y="T69"/>
                        </a:cxn>
                        <a:cxn ang="T147">
                          <a:pos x="T70" y="T71"/>
                        </a:cxn>
                        <a:cxn ang="T148">
                          <a:pos x="T72" y="T73"/>
                        </a:cxn>
                        <a:cxn ang="T149">
                          <a:pos x="T74" y="T75"/>
                        </a:cxn>
                        <a:cxn ang="T150">
                          <a:pos x="T76" y="T77"/>
                        </a:cxn>
                        <a:cxn ang="T151">
                          <a:pos x="T78" y="T79"/>
                        </a:cxn>
                        <a:cxn ang="T152">
                          <a:pos x="T80" y="T81"/>
                        </a:cxn>
                        <a:cxn ang="T153">
                          <a:pos x="T82" y="T83"/>
                        </a:cxn>
                        <a:cxn ang="T154">
                          <a:pos x="T84" y="T85"/>
                        </a:cxn>
                        <a:cxn ang="T155">
                          <a:pos x="T86" y="T87"/>
                        </a:cxn>
                        <a:cxn ang="T156">
                          <a:pos x="T88" y="T89"/>
                        </a:cxn>
                        <a:cxn ang="T157">
                          <a:pos x="T90" y="T91"/>
                        </a:cxn>
                        <a:cxn ang="T158">
                          <a:pos x="T92" y="T93"/>
                        </a:cxn>
                        <a:cxn ang="T159">
                          <a:pos x="T94" y="T95"/>
                        </a:cxn>
                        <a:cxn ang="T160">
                          <a:pos x="T96" y="T97"/>
                        </a:cxn>
                        <a:cxn ang="T161">
                          <a:pos x="T98" y="T99"/>
                        </a:cxn>
                        <a:cxn ang="T162">
                          <a:pos x="T100" y="T101"/>
                        </a:cxn>
                        <a:cxn ang="T163">
                          <a:pos x="T102" y="T103"/>
                        </a:cxn>
                        <a:cxn ang="T164">
                          <a:pos x="T104" y="T105"/>
                        </a:cxn>
                        <a:cxn ang="T165">
                          <a:pos x="T106" y="T107"/>
                        </a:cxn>
                        <a:cxn ang="T166">
                          <a:pos x="T108" y="T109"/>
                        </a:cxn>
                        <a:cxn ang="T167">
                          <a:pos x="T110" y="T111"/>
                        </a:cxn>
                      </a:cxnLst>
                      <a:rect l="0" t="0" r="r" b="b"/>
                      <a:pathLst>
                        <a:path w="227" h="208">
                          <a:moveTo>
                            <a:pt x="134" y="0"/>
                          </a:moveTo>
                          <a:lnTo>
                            <a:pt x="106" y="0"/>
                          </a:lnTo>
                          <a:lnTo>
                            <a:pt x="92" y="0"/>
                          </a:lnTo>
                          <a:lnTo>
                            <a:pt x="81" y="6"/>
                          </a:lnTo>
                          <a:lnTo>
                            <a:pt x="75" y="11"/>
                          </a:lnTo>
                          <a:lnTo>
                            <a:pt x="70" y="16"/>
                          </a:lnTo>
                          <a:lnTo>
                            <a:pt x="64" y="19"/>
                          </a:lnTo>
                          <a:lnTo>
                            <a:pt x="59" y="21"/>
                          </a:lnTo>
                          <a:lnTo>
                            <a:pt x="53" y="29"/>
                          </a:lnTo>
                          <a:lnTo>
                            <a:pt x="47" y="40"/>
                          </a:lnTo>
                          <a:lnTo>
                            <a:pt x="39" y="48"/>
                          </a:lnTo>
                          <a:lnTo>
                            <a:pt x="33" y="56"/>
                          </a:lnTo>
                          <a:lnTo>
                            <a:pt x="25" y="66"/>
                          </a:lnTo>
                          <a:lnTo>
                            <a:pt x="14" y="77"/>
                          </a:lnTo>
                          <a:lnTo>
                            <a:pt x="5" y="82"/>
                          </a:lnTo>
                          <a:lnTo>
                            <a:pt x="3" y="85"/>
                          </a:lnTo>
                          <a:lnTo>
                            <a:pt x="0" y="106"/>
                          </a:lnTo>
                          <a:lnTo>
                            <a:pt x="3" y="124"/>
                          </a:lnTo>
                          <a:lnTo>
                            <a:pt x="14" y="137"/>
                          </a:lnTo>
                          <a:lnTo>
                            <a:pt x="33" y="145"/>
                          </a:lnTo>
                          <a:lnTo>
                            <a:pt x="42" y="153"/>
                          </a:lnTo>
                          <a:lnTo>
                            <a:pt x="50" y="158"/>
                          </a:lnTo>
                          <a:lnTo>
                            <a:pt x="59" y="164"/>
                          </a:lnTo>
                          <a:lnTo>
                            <a:pt x="70" y="166"/>
                          </a:lnTo>
                          <a:lnTo>
                            <a:pt x="73" y="174"/>
                          </a:lnTo>
                          <a:lnTo>
                            <a:pt x="75" y="182"/>
                          </a:lnTo>
                          <a:lnTo>
                            <a:pt x="78" y="187"/>
                          </a:lnTo>
                          <a:lnTo>
                            <a:pt x="81" y="193"/>
                          </a:lnTo>
                          <a:lnTo>
                            <a:pt x="89" y="201"/>
                          </a:lnTo>
                          <a:lnTo>
                            <a:pt x="98" y="206"/>
                          </a:lnTo>
                          <a:lnTo>
                            <a:pt x="106" y="206"/>
                          </a:lnTo>
                          <a:lnTo>
                            <a:pt x="115" y="208"/>
                          </a:lnTo>
                          <a:lnTo>
                            <a:pt x="145" y="208"/>
                          </a:lnTo>
                          <a:lnTo>
                            <a:pt x="162" y="208"/>
                          </a:lnTo>
                          <a:lnTo>
                            <a:pt x="176" y="206"/>
                          </a:lnTo>
                          <a:lnTo>
                            <a:pt x="182" y="201"/>
                          </a:lnTo>
                          <a:lnTo>
                            <a:pt x="187" y="193"/>
                          </a:lnTo>
                          <a:lnTo>
                            <a:pt x="187" y="185"/>
                          </a:lnTo>
                          <a:lnTo>
                            <a:pt x="190" y="179"/>
                          </a:lnTo>
                          <a:lnTo>
                            <a:pt x="196" y="174"/>
                          </a:lnTo>
                          <a:lnTo>
                            <a:pt x="201" y="166"/>
                          </a:lnTo>
                          <a:lnTo>
                            <a:pt x="213" y="143"/>
                          </a:lnTo>
                          <a:lnTo>
                            <a:pt x="227" y="119"/>
                          </a:lnTo>
                          <a:lnTo>
                            <a:pt x="227" y="100"/>
                          </a:lnTo>
                          <a:lnTo>
                            <a:pt x="224" y="82"/>
                          </a:lnTo>
                          <a:lnTo>
                            <a:pt x="218" y="64"/>
                          </a:lnTo>
                          <a:lnTo>
                            <a:pt x="210" y="45"/>
                          </a:lnTo>
                          <a:lnTo>
                            <a:pt x="210" y="43"/>
                          </a:lnTo>
                          <a:lnTo>
                            <a:pt x="207" y="35"/>
                          </a:lnTo>
                          <a:lnTo>
                            <a:pt x="204" y="27"/>
                          </a:lnTo>
                          <a:lnTo>
                            <a:pt x="201" y="21"/>
                          </a:lnTo>
                          <a:lnTo>
                            <a:pt x="190" y="16"/>
                          </a:lnTo>
                          <a:lnTo>
                            <a:pt x="179" y="14"/>
                          </a:lnTo>
                          <a:lnTo>
                            <a:pt x="171" y="6"/>
                          </a:lnTo>
                          <a:lnTo>
                            <a:pt x="154" y="3"/>
                          </a:lnTo>
                          <a:lnTo>
                            <a:pt x="134" y="0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49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5023" y="664"/>
                      <a:ext cx="227" cy="208"/>
                    </a:xfrm>
                    <a:custGeom>
                      <a:avLst/>
                      <a:gdLst>
                        <a:gd name="T0" fmla="*/ 134 w 227"/>
                        <a:gd name="T1" fmla="*/ 0 h 208"/>
                        <a:gd name="T2" fmla="*/ 106 w 227"/>
                        <a:gd name="T3" fmla="*/ 0 h 208"/>
                        <a:gd name="T4" fmla="*/ 92 w 227"/>
                        <a:gd name="T5" fmla="*/ 0 h 208"/>
                        <a:gd name="T6" fmla="*/ 81 w 227"/>
                        <a:gd name="T7" fmla="*/ 6 h 208"/>
                        <a:gd name="T8" fmla="*/ 75 w 227"/>
                        <a:gd name="T9" fmla="*/ 11 h 208"/>
                        <a:gd name="T10" fmla="*/ 70 w 227"/>
                        <a:gd name="T11" fmla="*/ 16 h 208"/>
                        <a:gd name="T12" fmla="*/ 64 w 227"/>
                        <a:gd name="T13" fmla="*/ 19 h 208"/>
                        <a:gd name="T14" fmla="*/ 59 w 227"/>
                        <a:gd name="T15" fmla="*/ 21 h 208"/>
                        <a:gd name="T16" fmla="*/ 53 w 227"/>
                        <a:gd name="T17" fmla="*/ 29 h 208"/>
                        <a:gd name="T18" fmla="*/ 47 w 227"/>
                        <a:gd name="T19" fmla="*/ 40 h 208"/>
                        <a:gd name="T20" fmla="*/ 39 w 227"/>
                        <a:gd name="T21" fmla="*/ 48 h 208"/>
                        <a:gd name="T22" fmla="*/ 33 w 227"/>
                        <a:gd name="T23" fmla="*/ 56 h 208"/>
                        <a:gd name="T24" fmla="*/ 25 w 227"/>
                        <a:gd name="T25" fmla="*/ 66 h 208"/>
                        <a:gd name="T26" fmla="*/ 14 w 227"/>
                        <a:gd name="T27" fmla="*/ 77 h 208"/>
                        <a:gd name="T28" fmla="*/ 5 w 227"/>
                        <a:gd name="T29" fmla="*/ 82 h 208"/>
                        <a:gd name="T30" fmla="*/ 3 w 227"/>
                        <a:gd name="T31" fmla="*/ 85 h 208"/>
                        <a:gd name="T32" fmla="*/ 0 w 227"/>
                        <a:gd name="T33" fmla="*/ 106 h 208"/>
                        <a:gd name="T34" fmla="*/ 3 w 227"/>
                        <a:gd name="T35" fmla="*/ 124 h 208"/>
                        <a:gd name="T36" fmla="*/ 14 w 227"/>
                        <a:gd name="T37" fmla="*/ 137 h 208"/>
                        <a:gd name="T38" fmla="*/ 33 w 227"/>
                        <a:gd name="T39" fmla="*/ 145 h 208"/>
                        <a:gd name="T40" fmla="*/ 42 w 227"/>
                        <a:gd name="T41" fmla="*/ 153 h 208"/>
                        <a:gd name="T42" fmla="*/ 50 w 227"/>
                        <a:gd name="T43" fmla="*/ 158 h 208"/>
                        <a:gd name="T44" fmla="*/ 59 w 227"/>
                        <a:gd name="T45" fmla="*/ 164 h 208"/>
                        <a:gd name="T46" fmla="*/ 70 w 227"/>
                        <a:gd name="T47" fmla="*/ 166 h 208"/>
                        <a:gd name="T48" fmla="*/ 73 w 227"/>
                        <a:gd name="T49" fmla="*/ 174 h 208"/>
                        <a:gd name="T50" fmla="*/ 75 w 227"/>
                        <a:gd name="T51" fmla="*/ 182 h 208"/>
                        <a:gd name="T52" fmla="*/ 78 w 227"/>
                        <a:gd name="T53" fmla="*/ 187 h 208"/>
                        <a:gd name="T54" fmla="*/ 81 w 227"/>
                        <a:gd name="T55" fmla="*/ 193 h 208"/>
                        <a:gd name="T56" fmla="*/ 89 w 227"/>
                        <a:gd name="T57" fmla="*/ 201 h 208"/>
                        <a:gd name="T58" fmla="*/ 98 w 227"/>
                        <a:gd name="T59" fmla="*/ 206 h 208"/>
                        <a:gd name="T60" fmla="*/ 106 w 227"/>
                        <a:gd name="T61" fmla="*/ 206 h 208"/>
                        <a:gd name="T62" fmla="*/ 115 w 227"/>
                        <a:gd name="T63" fmla="*/ 208 h 208"/>
                        <a:gd name="T64" fmla="*/ 145 w 227"/>
                        <a:gd name="T65" fmla="*/ 208 h 208"/>
                        <a:gd name="T66" fmla="*/ 162 w 227"/>
                        <a:gd name="T67" fmla="*/ 208 h 208"/>
                        <a:gd name="T68" fmla="*/ 176 w 227"/>
                        <a:gd name="T69" fmla="*/ 206 h 208"/>
                        <a:gd name="T70" fmla="*/ 182 w 227"/>
                        <a:gd name="T71" fmla="*/ 201 h 208"/>
                        <a:gd name="T72" fmla="*/ 187 w 227"/>
                        <a:gd name="T73" fmla="*/ 193 h 208"/>
                        <a:gd name="T74" fmla="*/ 187 w 227"/>
                        <a:gd name="T75" fmla="*/ 185 h 208"/>
                        <a:gd name="T76" fmla="*/ 190 w 227"/>
                        <a:gd name="T77" fmla="*/ 179 h 208"/>
                        <a:gd name="T78" fmla="*/ 196 w 227"/>
                        <a:gd name="T79" fmla="*/ 174 h 208"/>
                        <a:gd name="T80" fmla="*/ 201 w 227"/>
                        <a:gd name="T81" fmla="*/ 166 h 208"/>
                        <a:gd name="T82" fmla="*/ 213 w 227"/>
                        <a:gd name="T83" fmla="*/ 143 h 208"/>
                        <a:gd name="T84" fmla="*/ 227 w 227"/>
                        <a:gd name="T85" fmla="*/ 119 h 208"/>
                        <a:gd name="T86" fmla="*/ 227 w 227"/>
                        <a:gd name="T87" fmla="*/ 100 h 208"/>
                        <a:gd name="T88" fmla="*/ 224 w 227"/>
                        <a:gd name="T89" fmla="*/ 82 h 208"/>
                        <a:gd name="T90" fmla="*/ 218 w 227"/>
                        <a:gd name="T91" fmla="*/ 64 h 208"/>
                        <a:gd name="T92" fmla="*/ 210 w 227"/>
                        <a:gd name="T93" fmla="*/ 45 h 208"/>
                        <a:gd name="T94" fmla="*/ 210 w 227"/>
                        <a:gd name="T95" fmla="*/ 43 h 208"/>
                        <a:gd name="T96" fmla="*/ 207 w 227"/>
                        <a:gd name="T97" fmla="*/ 35 h 208"/>
                        <a:gd name="T98" fmla="*/ 204 w 227"/>
                        <a:gd name="T99" fmla="*/ 27 h 208"/>
                        <a:gd name="T100" fmla="*/ 201 w 227"/>
                        <a:gd name="T101" fmla="*/ 21 h 208"/>
                        <a:gd name="T102" fmla="*/ 190 w 227"/>
                        <a:gd name="T103" fmla="*/ 16 h 208"/>
                        <a:gd name="T104" fmla="*/ 179 w 227"/>
                        <a:gd name="T105" fmla="*/ 14 h 208"/>
                        <a:gd name="T106" fmla="*/ 171 w 227"/>
                        <a:gd name="T107" fmla="*/ 6 h 208"/>
                        <a:gd name="T108" fmla="*/ 154 w 227"/>
                        <a:gd name="T109" fmla="*/ 3 h 208"/>
                        <a:gd name="T110" fmla="*/ 134 w 227"/>
                        <a:gd name="T111" fmla="*/ 0 h 208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</a:gdLst>
                      <a:ahLst/>
                      <a:cxnLst>
                        <a:cxn ang="T112">
                          <a:pos x="T0" y="T1"/>
                        </a:cxn>
                        <a:cxn ang="T113">
                          <a:pos x="T2" y="T3"/>
                        </a:cxn>
                        <a:cxn ang="T114">
                          <a:pos x="T4" y="T5"/>
                        </a:cxn>
                        <a:cxn ang="T115">
                          <a:pos x="T6" y="T7"/>
                        </a:cxn>
                        <a:cxn ang="T116">
                          <a:pos x="T8" y="T9"/>
                        </a:cxn>
                        <a:cxn ang="T117">
                          <a:pos x="T10" y="T11"/>
                        </a:cxn>
                        <a:cxn ang="T118">
                          <a:pos x="T12" y="T13"/>
                        </a:cxn>
                        <a:cxn ang="T119">
                          <a:pos x="T14" y="T15"/>
                        </a:cxn>
                        <a:cxn ang="T120">
                          <a:pos x="T16" y="T17"/>
                        </a:cxn>
                        <a:cxn ang="T121">
                          <a:pos x="T18" y="T19"/>
                        </a:cxn>
                        <a:cxn ang="T122">
                          <a:pos x="T20" y="T21"/>
                        </a:cxn>
                        <a:cxn ang="T123">
                          <a:pos x="T22" y="T23"/>
                        </a:cxn>
                        <a:cxn ang="T124">
                          <a:pos x="T24" y="T25"/>
                        </a:cxn>
                        <a:cxn ang="T125">
                          <a:pos x="T26" y="T27"/>
                        </a:cxn>
                        <a:cxn ang="T126">
                          <a:pos x="T28" y="T29"/>
                        </a:cxn>
                        <a:cxn ang="T127">
                          <a:pos x="T30" y="T31"/>
                        </a:cxn>
                        <a:cxn ang="T128">
                          <a:pos x="T32" y="T33"/>
                        </a:cxn>
                        <a:cxn ang="T129">
                          <a:pos x="T34" y="T35"/>
                        </a:cxn>
                        <a:cxn ang="T130">
                          <a:pos x="T36" y="T37"/>
                        </a:cxn>
                        <a:cxn ang="T131">
                          <a:pos x="T38" y="T39"/>
                        </a:cxn>
                        <a:cxn ang="T132">
                          <a:pos x="T40" y="T41"/>
                        </a:cxn>
                        <a:cxn ang="T133">
                          <a:pos x="T42" y="T43"/>
                        </a:cxn>
                        <a:cxn ang="T134">
                          <a:pos x="T44" y="T45"/>
                        </a:cxn>
                        <a:cxn ang="T135">
                          <a:pos x="T46" y="T47"/>
                        </a:cxn>
                        <a:cxn ang="T136">
                          <a:pos x="T48" y="T49"/>
                        </a:cxn>
                        <a:cxn ang="T137">
                          <a:pos x="T50" y="T51"/>
                        </a:cxn>
                        <a:cxn ang="T138">
                          <a:pos x="T52" y="T53"/>
                        </a:cxn>
                        <a:cxn ang="T139">
                          <a:pos x="T54" y="T55"/>
                        </a:cxn>
                        <a:cxn ang="T140">
                          <a:pos x="T56" y="T57"/>
                        </a:cxn>
                        <a:cxn ang="T141">
                          <a:pos x="T58" y="T59"/>
                        </a:cxn>
                        <a:cxn ang="T142">
                          <a:pos x="T60" y="T61"/>
                        </a:cxn>
                        <a:cxn ang="T143">
                          <a:pos x="T62" y="T63"/>
                        </a:cxn>
                        <a:cxn ang="T144">
                          <a:pos x="T64" y="T65"/>
                        </a:cxn>
                        <a:cxn ang="T145">
                          <a:pos x="T66" y="T67"/>
                        </a:cxn>
                        <a:cxn ang="T146">
                          <a:pos x="T68" y="T69"/>
                        </a:cxn>
                        <a:cxn ang="T147">
                          <a:pos x="T70" y="T71"/>
                        </a:cxn>
                        <a:cxn ang="T148">
                          <a:pos x="T72" y="T73"/>
                        </a:cxn>
                        <a:cxn ang="T149">
                          <a:pos x="T74" y="T75"/>
                        </a:cxn>
                        <a:cxn ang="T150">
                          <a:pos x="T76" y="T77"/>
                        </a:cxn>
                        <a:cxn ang="T151">
                          <a:pos x="T78" y="T79"/>
                        </a:cxn>
                        <a:cxn ang="T152">
                          <a:pos x="T80" y="T81"/>
                        </a:cxn>
                        <a:cxn ang="T153">
                          <a:pos x="T82" y="T83"/>
                        </a:cxn>
                        <a:cxn ang="T154">
                          <a:pos x="T84" y="T85"/>
                        </a:cxn>
                        <a:cxn ang="T155">
                          <a:pos x="T86" y="T87"/>
                        </a:cxn>
                        <a:cxn ang="T156">
                          <a:pos x="T88" y="T89"/>
                        </a:cxn>
                        <a:cxn ang="T157">
                          <a:pos x="T90" y="T91"/>
                        </a:cxn>
                        <a:cxn ang="T158">
                          <a:pos x="T92" y="T93"/>
                        </a:cxn>
                        <a:cxn ang="T159">
                          <a:pos x="T94" y="T95"/>
                        </a:cxn>
                        <a:cxn ang="T160">
                          <a:pos x="T96" y="T97"/>
                        </a:cxn>
                        <a:cxn ang="T161">
                          <a:pos x="T98" y="T99"/>
                        </a:cxn>
                        <a:cxn ang="T162">
                          <a:pos x="T100" y="T101"/>
                        </a:cxn>
                        <a:cxn ang="T163">
                          <a:pos x="T102" y="T103"/>
                        </a:cxn>
                        <a:cxn ang="T164">
                          <a:pos x="T104" y="T105"/>
                        </a:cxn>
                        <a:cxn ang="T165">
                          <a:pos x="T106" y="T107"/>
                        </a:cxn>
                        <a:cxn ang="T166">
                          <a:pos x="T108" y="T109"/>
                        </a:cxn>
                        <a:cxn ang="T167">
                          <a:pos x="T110" y="T111"/>
                        </a:cxn>
                      </a:cxnLst>
                      <a:rect l="0" t="0" r="r" b="b"/>
                      <a:pathLst>
                        <a:path w="227" h="208">
                          <a:moveTo>
                            <a:pt x="134" y="0"/>
                          </a:moveTo>
                          <a:lnTo>
                            <a:pt x="106" y="0"/>
                          </a:lnTo>
                          <a:lnTo>
                            <a:pt x="92" y="0"/>
                          </a:lnTo>
                          <a:lnTo>
                            <a:pt x="81" y="6"/>
                          </a:lnTo>
                          <a:lnTo>
                            <a:pt x="75" y="11"/>
                          </a:lnTo>
                          <a:lnTo>
                            <a:pt x="70" y="16"/>
                          </a:lnTo>
                          <a:lnTo>
                            <a:pt x="64" y="19"/>
                          </a:lnTo>
                          <a:lnTo>
                            <a:pt x="59" y="21"/>
                          </a:lnTo>
                          <a:lnTo>
                            <a:pt x="53" y="29"/>
                          </a:lnTo>
                          <a:lnTo>
                            <a:pt x="47" y="40"/>
                          </a:lnTo>
                          <a:lnTo>
                            <a:pt x="39" y="48"/>
                          </a:lnTo>
                          <a:lnTo>
                            <a:pt x="33" y="56"/>
                          </a:lnTo>
                          <a:lnTo>
                            <a:pt x="25" y="66"/>
                          </a:lnTo>
                          <a:lnTo>
                            <a:pt x="14" y="77"/>
                          </a:lnTo>
                          <a:lnTo>
                            <a:pt x="5" y="82"/>
                          </a:lnTo>
                          <a:lnTo>
                            <a:pt x="3" y="85"/>
                          </a:lnTo>
                          <a:lnTo>
                            <a:pt x="0" y="106"/>
                          </a:lnTo>
                          <a:lnTo>
                            <a:pt x="3" y="124"/>
                          </a:lnTo>
                          <a:lnTo>
                            <a:pt x="14" y="137"/>
                          </a:lnTo>
                          <a:lnTo>
                            <a:pt x="33" y="145"/>
                          </a:lnTo>
                          <a:lnTo>
                            <a:pt x="42" y="153"/>
                          </a:lnTo>
                          <a:lnTo>
                            <a:pt x="50" y="158"/>
                          </a:lnTo>
                          <a:lnTo>
                            <a:pt x="59" y="164"/>
                          </a:lnTo>
                          <a:lnTo>
                            <a:pt x="70" y="166"/>
                          </a:lnTo>
                          <a:lnTo>
                            <a:pt x="73" y="174"/>
                          </a:lnTo>
                          <a:lnTo>
                            <a:pt x="75" y="182"/>
                          </a:lnTo>
                          <a:lnTo>
                            <a:pt x="78" y="187"/>
                          </a:lnTo>
                          <a:lnTo>
                            <a:pt x="81" y="193"/>
                          </a:lnTo>
                          <a:lnTo>
                            <a:pt x="89" y="201"/>
                          </a:lnTo>
                          <a:lnTo>
                            <a:pt x="98" y="206"/>
                          </a:lnTo>
                          <a:lnTo>
                            <a:pt x="106" y="206"/>
                          </a:lnTo>
                          <a:lnTo>
                            <a:pt x="115" y="208"/>
                          </a:lnTo>
                          <a:lnTo>
                            <a:pt x="145" y="208"/>
                          </a:lnTo>
                          <a:lnTo>
                            <a:pt x="162" y="208"/>
                          </a:lnTo>
                          <a:lnTo>
                            <a:pt x="176" y="206"/>
                          </a:lnTo>
                          <a:lnTo>
                            <a:pt x="182" y="201"/>
                          </a:lnTo>
                          <a:lnTo>
                            <a:pt x="187" y="193"/>
                          </a:lnTo>
                          <a:lnTo>
                            <a:pt x="187" y="185"/>
                          </a:lnTo>
                          <a:lnTo>
                            <a:pt x="190" y="179"/>
                          </a:lnTo>
                          <a:lnTo>
                            <a:pt x="196" y="174"/>
                          </a:lnTo>
                          <a:lnTo>
                            <a:pt x="201" y="166"/>
                          </a:lnTo>
                          <a:lnTo>
                            <a:pt x="213" y="143"/>
                          </a:lnTo>
                          <a:lnTo>
                            <a:pt x="227" y="119"/>
                          </a:lnTo>
                          <a:lnTo>
                            <a:pt x="227" y="100"/>
                          </a:lnTo>
                          <a:lnTo>
                            <a:pt x="224" y="82"/>
                          </a:lnTo>
                          <a:lnTo>
                            <a:pt x="218" y="64"/>
                          </a:lnTo>
                          <a:lnTo>
                            <a:pt x="210" y="45"/>
                          </a:lnTo>
                          <a:lnTo>
                            <a:pt x="210" y="43"/>
                          </a:lnTo>
                          <a:lnTo>
                            <a:pt x="207" y="35"/>
                          </a:lnTo>
                          <a:lnTo>
                            <a:pt x="204" y="27"/>
                          </a:lnTo>
                          <a:lnTo>
                            <a:pt x="201" y="21"/>
                          </a:lnTo>
                          <a:lnTo>
                            <a:pt x="190" y="16"/>
                          </a:lnTo>
                          <a:lnTo>
                            <a:pt x="179" y="14"/>
                          </a:lnTo>
                          <a:lnTo>
                            <a:pt x="171" y="6"/>
                          </a:lnTo>
                          <a:lnTo>
                            <a:pt x="154" y="3"/>
                          </a:lnTo>
                          <a:lnTo>
                            <a:pt x="134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50" name="Picture 6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20" y="662"/>
                      <a:ext cx="235" cy="2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46" name="Freeform 63"/>
                  <p:cNvSpPr>
                    <a:spLocks/>
                  </p:cNvSpPr>
                  <p:nvPr/>
                </p:nvSpPr>
                <p:spPr bwMode="auto">
                  <a:xfrm>
                    <a:off x="5023" y="664"/>
                    <a:ext cx="227" cy="208"/>
                  </a:xfrm>
                  <a:custGeom>
                    <a:avLst/>
                    <a:gdLst>
                      <a:gd name="T0" fmla="*/ 134 w 227"/>
                      <a:gd name="T1" fmla="*/ 0 h 208"/>
                      <a:gd name="T2" fmla="*/ 106 w 227"/>
                      <a:gd name="T3" fmla="*/ 0 h 208"/>
                      <a:gd name="T4" fmla="*/ 92 w 227"/>
                      <a:gd name="T5" fmla="*/ 0 h 208"/>
                      <a:gd name="T6" fmla="*/ 81 w 227"/>
                      <a:gd name="T7" fmla="*/ 6 h 208"/>
                      <a:gd name="T8" fmla="*/ 75 w 227"/>
                      <a:gd name="T9" fmla="*/ 11 h 208"/>
                      <a:gd name="T10" fmla="*/ 70 w 227"/>
                      <a:gd name="T11" fmla="*/ 16 h 208"/>
                      <a:gd name="T12" fmla="*/ 64 w 227"/>
                      <a:gd name="T13" fmla="*/ 19 h 208"/>
                      <a:gd name="T14" fmla="*/ 59 w 227"/>
                      <a:gd name="T15" fmla="*/ 21 h 208"/>
                      <a:gd name="T16" fmla="*/ 53 w 227"/>
                      <a:gd name="T17" fmla="*/ 29 h 208"/>
                      <a:gd name="T18" fmla="*/ 47 w 227"/>
                      <a:gd name="T19" fmla="*/ 40 h 208"/>
                      <a:gd name="T20" fmla="*/ 39 w 227"/>
                      <a:gd name="T21" fmla="*/ 48 h 208"/>
                      <a:gd name="T22" fmla="*/ 33 w 227"/>
                      <a:gd name="T23" fmla="*/ 56 h 208"/>
                      <a:gd name="T24" fmla="*/ 25 w 227"/>
                      <a:gd name="T25" fmla="*/ 66 h 208"/>
                      <a:gd name="T26" fmla="*/ 14 w 227"/>
                      <a:gd name="T27" fmla="*/ 77 h 208"/>
                      <a:gd name="T28" fmla="*/ 5 w 227"/>
                      <a:gd name="T29" fmla="*/ 82 h 208"/>
                      <a:gd name="T30" fmla="*/ 3 w 227"/>
                      <a:gd name="T31" fmla="*/ 85 h 208"/>
                      <a:gd name="T32" fmla="*/ 0 w 227"/>
                      <a:gd name="T33" fmla="*/ 106 h 208"/>
                      <a:gd name="T34" fmla="*/ 3 w 227"/>
                      <a:gd name="T35" fmla="*/ 124 h 208"/>
                      <a:gd name="T36" fmla="*/ 14 w 227"/>
                      <a:gd name="T37" fmla="*/ 137 h 208"/>
                      <a:gd name="T38" fmla="*/ 33 w 227"/>
                      <a:gd name="T39" fmla="*/ 145 h 208"/>
                      <a:gd name="T40" fmla="*/ 42 w 227"/>
                      <a:gd name="T41" fmla="*/ 153 h 208"/>
                      <a:gd name="T42" fmla="*/ 50 w 227"/>
                      <a:gd name="T43" fmla="*/ 158 h 208"/>
                      <a:gd name="T44" fmla="*/ 59 w 227"/>
                      <a:gd name="T45" fmla="*/ 164 h 208"/>
                      <a:gd name="T46" fmla="*/ 70 w 227"/>
                      <a:gd name="T47" fmla="*/ 166 h 208"/>
                      <a:gd name="T48" fmla="*/ 73 w 227"/>
                      <a:gd name="T49" fmla="*/ 174 h 208"/>
                      <a:gd name="T50" fmla="*/ 75 w 227"/>
                      <a:gd name="T51" fmla="*/ 182 h 208"/>
                      <a:gd name="T52" fmla="*/ 78 w 227"/>
                      <a:gd name="T53" fmla="*/ 187 h 208"/>
                      <a:gd name="T54" fmla="*/ 81 w 227"/>
                      <a:gd name="T55" fmla="*/ 193 h 208"/>
                      <a:gd name="T56" fmla="*/ 89 w 227"/>
                      <a:gd name="T57" fmla="*/ 201 h 208"/>
                      <a:gd name="T58" fmla="*/ 98 w 227"/>
                      <a:gd name="T59" fmla="*/ 206 h 208"/>
                      <a:gd name="T60" fmla="*/ 106 w 227"/>
                      <a:gd name="T61" fmla="*/ 206 h 208"/>
                      <a:gd name="T62" fmla="*/ 115 w 227"/>
                      <a:gd name="T63" fmla="*/ 208 h 208"/>
                      <a:gd name="T64" fmla="*/ 145 w 227"/>
                      <a:gd name="T65" fmla="*/ 208 h 208"/>
                      <a:gd name="T66" fmla="*/ 162 w 227"/>
                      <a:gd name="T67" fmla="*/ 208 h 208"/>
                      <a:gd name="T68" fmla="*/ 176 w 227"/>
                      <a:gd name="T69" fmla="*/ 206 h 208"/>
                      <a:gd name="T70" fmla="*/ 182 w 227"/>
                      <a:gd name="T71" fmla="*/ 201 h 208"/>
                      <a:gd name="T72" fmla="*/ 187 w 227"/>
                      <a:gd name="T73" fmla="*/ 193 h 208"/>
                      <a:gd name="T74" fmla="*/ 187 w 227"/>
                      <a:gd name="T75" fmla="*/ 185 h 208"/>
                      <a:gd name="T76" fmla="*/ 190 w 227"/>
                      <a:gd name="T77" fmla="*/ 179 h 208"/>
                      <a:gd name="T78" fmla="*/ 196 w 227"/>
                      <a:gd name="T79" fmla="*/ 174 h 208"/>
                      <a:gd name="T80" fmla="*/ 201 w 227"/>
                      <a:gd name="T81" fmla="*/ 166 h 208"/>
                      <a:gd name="T82" fmla="*/ 213 w 227"/>
                      <a:gd name="T83" fmla="*/ 143 h 208"/>
                      <a:gd name="T84" fmla="*/ 227 w 227"/>
                      <a:gd name="T85" fmla="*/ 119 h 208"/>
                      <a:gd name="T86" fmla="*/ 227 w 227"/>
                      <a:gd name="T87" fmla="*/ 100 h 208"/>
                      <a:gd name="T88" fmla="*/ 224 w 227"/>
                      <a:gd name="T89" fmla="*/ 82 h 208"/>
                      <a:gd name="T90" fmla="*/ 218 w 227"/>
                      <a:gd name="T91" fmla="*/ 64 h 208"/>
                      <a:gd name="T92" fmla="*/ 210 w 227"/>
                      <a:gd name="T93" fmla="*/ 45 h 208"/>
                      <a:gd name="T94" fmla="*/ 210 w 227"/>
                      <a:gd name="T95" fmla="*/ 43 h 208"/>
                      <a:gd name="T96" fmla="*/ 207 w 227"/>
                      <a:gd name="T97" fmla="*/ 35 h 208"/>
                      <a:gd name="T98" fmla="*/ 204 w 227"/>
                      <a:gd name="T99" fmla="*/ 27 h 208"/>
                      <a:gd name="T100" fmla="*/ 201 w 227"/>
                      <a:gd name="T101" fmla="*/ 21 h 208"/>
                      <a:gd name="T102" fmla="*/ 190 w 227"/>
                      <a:gd name="T103" fmla="*/ 16 h 208"/>
                      <a:gd name="T104" fmla="*/ 179 w 227"/>
                      <a:gd name="T105" fmla="*/ 14 h 208"/>
                      <a:gd name="T106" fmla="*/ 171 w 227"/>
                      <a:gd name="T107" fmla="*/ 6 h 208"/>
                      <a:gd name="T108" fmla="*/ 154 w 227"/>
                      <a:gd name="T109" fmla="*/ 3 h 208"/>
                      <a:gd name="T110" fmla="*/ 134 w 227"/>
                      <a:gd name="T111" fmla="*/ 0 h 208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0" t="0" r="r" b="b"/>
                    <a:pathLst>
                      <a:path w="227" h="208">
                        <a:moveTo>
                          <a:pt x="134" y="0"/>
                        </a:moveTo>
                        <a:lnTo>
                          <a:pt x="106" y="0"/>
                        </a:lnTo>
                        <a:lnTo>
                          <a:pt x="92" y="0"/>
                        </a:lnTo>
                        <a:lnTo>
                          <a:pt x="81" y="6"/>
                        </a:lnTo>
                        <a:lnTo>
                          <a:pt x="75" y="11"/>
                        </a:lnTo>
                        <a:lnTo>
                          <a:pt x="70" y="16"/>
                        </a:lnTo>
                        <a:lnTo>
                          <a:pt x="64" y="19"/>
                        </a:lnTo>
                        <a:lnTo>
                          <a:pt x="59" y="21"/>
                        </a:lnTo>
                        <a:lnTo>
                          <a:pt x="53" y="29"/>
                        </a:lnTo>
                        <a:lnTo>
                          <a:pt x="47" y="40"/>
                        </a:lnTo>
                        <a:lnTo>
                          <a:pt x="39" y="48"/>
                        </a:lnTo>
                        <a:lnTo>
                          <a:pt x="33" y="56"/>
                        </a:lnTo>
                        <a:lnTo>
                          <a:pt x="25" y="66"/>
                        </a:lnTo>
                        <a:lnTo>
                          <a:pt x="14" y="77"/>
                        </a:lnTo>
                        <a:lnTo>
                          <a:pt x="5" y="82"/>
                        </a:lnTo>
                        <a:lnTo>
                          <a:pt x="3" y="85"/>
                        </a:lnTo>
                        <a:lnTo>
                          <a:pt x="0" y="106"/>
                        </a:lnTo>
                        <a:lnTo>
                          <a:pt x="3" y="124"/>
                        </a:lnTo>
                        <a:lnTo>
                          <a:pt x="14" y="137"/>
                        </a:lnTo>
                        <a:lnTo>
                          <a:pt x="33" y="145"/>
                        </a:lnTo>
                        <a:lnTo>
                          <a:pt x="42" y="153"/>
                        </a:lnTo>
                        <a:lnTo>
                          <a:pt x="50" y="158"/>
                        </a:lnTo>
                        <a:lnTo>
                          <a:pt x="59" y="164"/>
                        </a:lnTo>
                        <a:lnTo>
                          <a:pt x="70" y="166"/>
                        </a:lnTo>
                        <a:lnTo>
                          <a:pt x="73" y="174"/>
                        </a:lnTo>
                        <a:lnTo>
                          <a:pt x="75" y="182"/>
                        </a:lnTo>
                        <a:lnTo>
                          <a:pt x="78" y="187"/>
                        </a:lnTo>
                        <a:lnTo>
                          <a:pt x="81" y="193"/>
                        </a:lnTo>
                        <a:lnTo>
                          <a:pt x="89" y="201"/>
                        </a:lnTo>
                        <a:lnTo>
                          <a:pt x="98" y="206"/>
                        </a:lnTo>
                        <a:lnTo>
                          <a:pt x="106" y="206"/>
                        </a:lnTo>
                        <a:lnTo>
                          <a:pt x="115" y="208"/>
                        </a:lnTo>
                        <a:lnTo>
                          <a:pt x="145" y="208"/>
                        </a:lnTo>
                        <a:lnTo>
                          <a:pt x="162" y="208"/>
                        </a:lnTo>
                        <a:lnTo>
                          <a:pt x="176" y="206"/>
                        </a:lnTo>
                        <a:lnTo>
                          <a:pt x="182" y="201"/>
                        </a:lnTo>
                        <a:lnTo>
                          <a:pt x="187" y="193"/>
                        </a:lnTo>
                        <a:lnTo>
                          <a:pt x="187" y="185"/>
                        </a:lnTo>
                        <a:lnTo>
                          <a:pt x="190" y="179"/>
                        </a:lnTo>
                        <a:lnTo>
                          <a:pt x="196" y="174"/>
                        </a:lnTo>
                        <a:lnTo>
                          <a:pt x="201" y="166"/>
                        </a:lnTo>
                        <a:lnTo>
                          <a:pt x="213" y="143"/>
                        </a:lnTo>
                        <a:lnTo>
                          <a:pt x="227" y="119"/>
                        </a:lnTo>
                        <a:lnTo>
                          <a:pt x="227" y="100"/>
                        </a:lnTo>
                        <a:lnTo>
                          <a:pt x="224" y="82"/>
                        </a:lnTo>
                        <a:lnTo>
                          <a:pt x="218" y="64"/>
                        </a:lnTo>
                        <a:lnTo>
                          <a:pt x="210" y="45"/>
                        </a:lnTo>
                        <a:lnTo>
                          <a:pt x="210" y="43"/>
                        </a:lnTo>
                        <a:lnTo>
                          <a:pt x="207" y="35"/>
                        </a:lnTo>
                        <a:lnTo>
                          <a:pt x="204" y="27"/>
                        </a:lnTo>
                        <a:lnTo>
                          <a:pt x="201" y="21"/>
                        </a:lnTo>
                        <a:lnTo>
                          <a:pt x="190" y="16"/>
                        </a:lnTo>
                        <a:lnTo>
                          <a:pt x="179" y="14"/>
                        </a:lnTo>
                        <a:lnTo>
                          <a:pt x="171" y="6"/>
                        </a:lnTo>
                        <a:lnTo>
                          <a:pt x="154" y="3"/>
                        </a:lnTo>
                        <a:lnTo>
                          <a:pt x="134" y="0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37" name="Group 64"/>
                <p:cNvGrpSpPr>
                  <a:grpSpLocks/>
                </p:cNvGrpSpPr>
                <p:nvPr/>
              </p:nvGrpSpPr>
              <p:grpSpPr bwMode="auto">
                <a:xfrm>
                  <a:off x="5244" y="633"/>
                  <a:ext cx="193" cy="168"/>
                  <a:chOff x="5244" y="633"/>
                  <a:chExt cx="193" cy="168"/>
                </a:xfrm>
              </p:grpSpPr>
              <p:grpSp>
                <p:nvGrpSpPr>
                  <p:cNvPr id="13339" name="Group 65"/>
                  <p:cNvGrpSpPr>
                    <a:grpSpLocks/>
                  </p:cNvGrpSpPr>
                  <p:nvPr/>
                </p:nvGrpSpPr>
                <p:grpSpPr bwMode="auto">
                  <a:xfrm>
                    <a:off x="5244" y="633"/>
                    <a:ext cx="193" cy="168"/>
                    <a:chOff x="5244" y="633"/>
                    <a:chExt cx="193" cy="168"/>
                  </a:xfrm>
                </p:grpSpPr>
                <p:pic>
                  <p:nvPicPr>
                    <p:cNvPr id="13341" name="Picture 6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244" y="633"/>
                      <a:ext cx="193" cy="16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3342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5247" y="633"/>
                      <a:ext cx="185" cy="163"/>
                    </a:xfrm>
                    <a:custGeom>
                      <a:avLst/>
                      <a:gdLst>
                        <a:gd name="T0" fmla="*/ 137 w 185"/>
                        <a:gd name="T1" fmla="*/ 18 h 163"/>
                        <a:gd name="T2" fmla="*/ 106 w 185"/>
                        <a:gd name="T3" fmla="*/ 2 h 163"/>
                        <a:gd name="T4" fmla="*/ 104 w 185"/>
                        <a:gd name="T5" fmla="*/ 2 h 163"/>
                        <a:gd name="T6" fmla="*/ 92 w 185"/>
                        <a:gd name="T7" fmla="*/ 0 h 163"/>
                        <a:gd name="T8" fmla="*/ 92 w 185"/>
                        <a:gd name="T9" fmla="*/ 2 h 163"/>
                        <a:gd name="T10" fmla="*/ 89 w 185"/>
                        <a:gd name="T11" fmla="*/ 0 h 163"/>
                        <a:gd name="T12" fmla="*/ 78 w 185"/>
                        <a:gd name="T13" fmla="*/ 0 h 163"/>
                        <a:gd name="T14" fmla="*/ 64 w 185"/>
                        <a:gd name="T15" fmla="*/ 2 h 163"/>
                        <a:gd name="T16" fmla="*/ 42 w 185"/>
                        <a:gd name="T17" fmla="*/ 16 h 163"/>
                        <a:gd name="T18" fmla="*/ 17 w 185"/>
                        <a:gd name="T19" fmla="*/ 31 h 163"/>
                        <a:gd name="T20" fmla="*/ 5 w 185"/>
                        <a:gd name="T21" fmla="*/ 50 h 163"/>
                        <a:gd name="T22" fmla="*/ 3 w 185"/>
                        <a:gd name="T23" fmla="*/ 71 h 163"/>
                        <a:gd name="T24" fmla="*/ 0 w 185"/>
                        <a:gd name="T25" fmla="*/ 81 h 163"/>
                        <a:gd name="T26" fmla="*/ 0 w 185"/>
                        <a:gd name="T27" fmla="*/ 87 h 163"/>
                        <a:gd name="T28" fmla="*/ 0 w 185"/>
                        <a:gd name="T29" fmla="*/ 97 h 163"/>
                        <a:gd name="T30" fmla="*/ 8 w 185"/>
                        <a:gd name="T31" fmla="*/ 113 h 163"/>
                        <a:gd name="T32" fmla="*/ 31 w 185"/>
                        <a:gd name="T33" fmla="*/ 137 h 163"/>
                        <a:gd name="T34" fmla="*/ 56 w 185"/>
                        <a:gd name="T35" fmla="*/ 150 h 163"/>
                        <a:gd name="T36" fmla="*/ 70 w 185"/>
                        <a:gd name="T37" fmla="*/ 163 h 163"/>
                        <a:gd name="T38" fmla="*/ 84 w 185"/>
                        <a:gd name="T39" fmla="*/ 163 h 163"/>
                        <a:gd name="T40" fmla="*/ 101 w 185"/>
                        <a:gd name="T41" fmla="*/ 160 h 163"/>
                        <a:gd name="T42" fmla="*/ 118 w 185"/>
                        <a:gd name="T43" fmla="*/ 155 h 163"/>
                        <a:gd name="T44" fmla="*/ 123 w 185"/>
                        <a:gd name="T45" fmla="*/ 158 h 163"/>
                        <a:gd name="T46" fmla="*/ 143 w 185"/>
                        <a:gd name="T47" fmla="*/ 153 h 163"/>
                        <a:gd name="T48" fmla="*/ 162 w 185"/>
                        <a:gd name="T49" fmla="*/ 142 h 163"/>
                        <a:gd name="T50" fmla="*/ 168 w 185"/>
                        <a:gd name="T51" fmla="*/ 134 h 163"/>
                        <a:gd name="T52" fmla="*/ 176 w 185"/>
                        <a:gd name="T53" fmla="*/ 121 h 163"/>
                        <a:gd name="T54" fmla="*/ 182 w 185"/>
                        <a:gd name="T55" fmla="*/ 121 h 163"/>
                        <a:gd name="T56" fmla="*/ 182 w 185"/>
                        <a:gd name="T57" fmla="*/ 102 h 163"/>
                        <a:gd name="T58" fmla="*/ 185 w 185"/>
                        <a:gd name="T59" fmla="*/ 89 h 163"/>
                        <a:gd name="T60" fmla="*/ 182 w 185"/>
                        <a:gd name="T61" fmla="*/ 71 h 163"/>
                        <a:gd name="T62" fmla="*/ 174 w 185"/>
                        <a:gd name="T63" fmla="*/ 52 h 163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0" t="0" r="r" b="b"/>
                      <a:pathLst>
                        <a:path w="185" h="163">
                          <a:moveTo>
                            <a:pt x="157" y="37"/>
                          </a:moveTo>
                          <a:lnTo>
                            <a:pt x="137" y="18"/>
                          </a:lnTo>
                          <a:lnTo>
                            <a:pt x="115" y="2"/>
                          </a:lnTo>
                          <a:lnTo>
                            <a:pt x="106" y="2"/>
                          </a:lnTo>
                          <a:lnTo>
                            <a:pt x="104" y="2"/>
                          </a:lnTo>
                          <a:lnTo>
                            <a:pt x="98" y="0"/>
                          </a:lnTo>
                          <a:lnTo>
                            <a:pt x="92" y="0"/>
                          </a:lnTo>
                          <a:lnTo>
                            <a:pt x="92" y="2"/>
                          </a:lnTo>
                          <a:lnTo>
                            <a:pt x="89" y="0"/>
                          </a:lnTo>
                          <a:lnTo>
                            <a:pt x="84" y="0"/>
                          </a:lnTo>
                          <a:lnTo>
                            <a:pt x="78" y="0"/>
                          </a:lnTo>
                          <a:lnTo>
                            <a:pt x="70" y="0"/>
                          </a:lnTo>
                          <a:lnTo>
                            <a:pt x="64" y="2"/>
                          </a:lnTo>
                          <a:lnTo>
                            <a:pt x="56" y="5"/>
                          </a:lnTo>
                          <a:lnTo>
                            <a:pt x="42" y="16"/>
                          </a:lnTo>
                          <a:lnTo>
                            <a:pt x="28" y="23"/>
                          </a:lnTo>
                          <a:lnTo>
                            <a:pt x="17" y="31"/>
                          </a:lnTo>
                          <a:lnTo>
                            <a:pt x="8" y="39"/>
                          </a:lnTo>
                          <a:lnTo>
                            <a:pt x="5" y="50"/>
                          </a:lnTo>
                          <a:lnTo>
                            <a:pt x="5" y="60"/>
                          </a:lnTo>
                          <a:lnTo>
                            <a:pt x="3" y="71"/>
                          </a:lnTo>
                          <a:lnTo>
                            <a:pt x="0" y="79"/>
                          </a:lnTo>
                          <a:lnTo>
                            <a:pt x="0" y="81"/>
                          </a:lnTo>
                          <a:lnTo>
                            <a:pt x="0" y="84"/>
                          </a:lnTo>
                          <a:lnTo>
                            <a:pt x="0" y="87"/>
                          </a:lnTo>
                          <a:lnTo>
                            <a:pt x="0" y="92"/>
                          </a:lnTo>
                          <a:lnTo>
                            <a:pt x="0" y="97"/>
                          </a:lnTo>
                          <a:lnTo>
                            <a:pt x="0" y="100"/>
                          </a:lnTo>
                          <a:lnTo>
                            <a:pt x="8" y="113"/>
                          </a:lnTo>
                          <a:lnTo>
                            <a:pt x="19" y="124"/>
                          </a:lnTo>
                          <a:lnTo>
                            <a:pt x="31" y="137"/>
                          </a:lnTo>
                          <a:lnTo>
                            <a:pt x="45" y="145"/>
                          </a:lnTo>
                          <a:lnTo>
                            <a:pt x="56" y="150"/>
                          </a:lnTo>
                          <a:lnTo>
                            <a:pt x="67" y="163"/>
                          </a:lnTo>
                          <a:lnTo>
                            <a:pt x="70" y="163"/>
                          </a:lnTo>
                          <a:lnTo>
                            <a:pt x="78" y="163"/>
                          </a:lnTo>
                          <a:lnTo>
                            <a:pt x="84" y="163"/>
                          </a:lnTo>
                          <a:lnTo>
                            <a:pt x="87" y="163"/>
                          </a:lnTo>
                          <a:lnTo>
                            <a:pt x="101" y="160"/>
                          </a:lnTo>
                          <a:lnTo>
                            <a:pt x="112" y="158"/>
                          </a:lnTo>
                          <a:lnTo>
                            <a:pt x="118" y="155"/>
                          </a:lnTo>
                          <a:lnTo>
                            <a:pt x="120" y="158"/>
                          </a:lnTo>
                          <a:lnTo>
                            <a:pt x="123" y="158"/>
                          </a:lnTo>
                          <a:lnTo>
                            <a:pt x="129" y="158"/>
                          </a:lnTo>
                          <a:lnTo>
                            <a:pt x="143" y="153"/>
                          </a:lnTo>
                          <a:lnTo>
                            <a:pt x="157" y="147"/>
                          </a:lnTo>
                          <a:lnTo>
                            <a:pt x="162" y="142"/>
                          </a:lnTo>
                          <a:lnTo>
                            <a:pt x="165" y="137"/>
                          </a:lnTo>
                          <a:lnTo>
                            <a:pt x="168" y="134"/>
                          </a:lnTo>
                          <a:lnTo>
                            <a:pt x="174" y="126"/>
                          </a:lnTo>
                          <a:lnTo>
                            <a:pt x="176" y="121"/>
                          </a:lnTo>
                          <a:lnTo>
                            <a:pt x="179" y="121"/>
                          </a:lnTo>
                          <a:lnTo>
                            <a:pt x="182" y="121"/>
                          </a:lnTo>
                          <a:lnTo>
                            <a:pt x="185" y="113"/>
                          </a:lnTo>
                          <a:lnTo>
                            <a:pt x="182" y="102"/>
                          </a:lnTo>
                          <a:lnTo>
                            <a:pt x="185" y="97"/>
                          </a:lnTo>
                          <a:lnTo>
                            <a:pt x="185" y="89"/>
                          </a:lnTo>
                          <a:lnTo>
                            <a:pt x="185" y="81"/>
                          </a:lnTo>
                          <a:lnTo>
                            <a:pt x="182" y="71"/>
                          </a:lnTo>
                          <a:lnTo>
                            <a:pt x="179" y="60"/>
                          </a:lnTo>
                          <a:lnTo>
                            <a:pt x="174" y="52"/>
                          </a:lnTo>
                          <a:lnTo>
                            <a:pt x="157" y="37"/>
                          </a:lnTo>
                          <a:close/>
                        </a:path>
                      </a:pathLst>
                    </a:custGeom>
                    <a:noFill/>
                    <a:ln w="0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43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5247" y="633"/>
                      <a:ext cx="185" cy="163"/>
                    </a:xfrm>
                    <a:custGeom>
                      <a:avLst/>
                      <a:gdLst>
                        <a:gd name="T0" fmla="*/ 137 w 185"/>
                        <a:gd name="T1" fmla="*/ 18 h 163"/>
                        <a:gd name="T2" fmla="*/ 106 w 185"/>
                        <a:gd name="T3" fmla="*/ 2 h 163"/>
                        <a:gd name="T4" fmla="*/ 104 w 185"/>
                        <a:gd name="T5" fmla="*/ 2 h 163"/>
                        <a:gd name="T6" fmla="*/ 92 w 185"/>
                        <a:gd name="T7" fmla="*/ 0 h 163"/>
                        <a:gd name="T8" fmla="*/ 92 w 185"/>
                        <a:gd name="T9" fmla="*/ 2 h 163"/>
                        <a:gd name="T10" fmla="*/ 89 w 185"/>
                        <a:gd name="T11" fmla="*/ 0 h 163"/>
                        <a:gd name="T12" fmla="*/ 78 w 185"/>
                        <a:gd name="T13" fmla="*/ 0 h 163"/>
                        <a:gd name="T14" fmla="*/ 64 w 185"/>
                        <a:gd name="T15" fmla="*/ 2 h 163"/>
                        <a:gd name="T16" fmla="*/ 42 w 185"/>
                        <a:gd name="T17" fmla="*/ 16 h 163"/>
                        <a:gd name="T18" fmla="*/ 17 w 185"/>
                        <a:gd name="T19" fmla="*/ 31 h 163"/>
                        <a:gd name="T20" fmla="*/ 5 w 185"/>
                        <a:gd name="T21" fmla="*/ 50 h 163"/>
                        <a:gd name="T22" fmla="*/ 3 w 185"/>
                        <a:gd name="T23" fmla="*/ 71 h 163"/>
                        <a:gd name="T24" fmla="*/ 0 w 185"/>
                        <a:gd name="T25" fmla="*/ 81 h 163"/>
                        <a:gd name="T26" fmla="*/ 0 w 185"/>
                        <a:gd name="T27" fmla="*/ 87 h 163"/>
                        <a:gd name="T28" fmla="*/ 0 w 185"/>
                        <a:gd name="T29" fmla="*/ 97 h 163"/>
                        <a:gd name="T30" fmla="*/ 8 w 185"/>
                        <a:gd name="T31" fmla="*/ 113 h 163"/>
                        <a:gd name="T32" fmla="*/ 31 w 185"/>
                        <a:gd name="T33" fmla="*/ 137 h 163"/>
                        <a:gd name="T34" fmla="*/ 56 w 185"/>
                        <a:gd name="T35" fmla="*/ 150 h 163"/>
                        <a:gd name="T36" fmla="*/ 70 w 185"/>
                        <a:gd name="T37" fmla="*/ 163 h 163"/>
                        <a:gd name="T38" fmla="*/ 84 w 185"/>
                        <a:gd name="T39" fmla="*/ 163 h 163"/>
                        <a:gd name="T40" fmla="*/ 101 w 185"/>
                        <a:gd name="T41" fmla="*/ 160 h 163"/>
                        <a:gd name="T42" fmla="*/ 118 w 185"/>
                        <a:gd name="T43" fmla="*/ 155 h 163"/>
                        <a:gd name="T44" fmla="*/ 123 w 185"/>
                        <a:gd name="T45" fmla="*/ 158 h 163"/>
                        <a:gd name="T46" fmla="*/ 143 w 185"/>
                        <a:gd name="T47" fmla="*/ 153 h 163"/>
                        <a:gd name="T48" fmla="*/ 162 w 185"/>
                        <a:gd name="T49" fmla="*/ 142 h 163"/>
                        <a:gd name="T50" fmla="*/ 168 w 185"/>
                        <a:gd name="T51" fmla="*/ 134 h 163"/>
                        <a:gd name="T52" fmla="*/ 176 w 185"/>
                        <a:gd name="T53" fmla="*/ 121 h 163"/>
                        <a:gd name="T54" fmla="*/ 182 w 185"/>
                        <a:gd name="T55" fmla="*/ 121 h 163"/>
                        <a:gd name="T56" fmla="*/ 182 w 185"/>
                        <a:gd name="T57" fmla="*/ 102 h 163"/>
                        <a:gd name="T58" fmla="*/ 185 w 185"/>
                        <a:gd name="T59" fmla="*/ 89 h 163"/>
                        <a:gd name="T60" fmla="*/ 182 w 185"/>
                        <a:gd name="T61" fmla="*/ 71 h 163"/>
                        <a:gd name="T62" fmla="*/ 174 w 185"/>
                        <a:gd name="T63" fmla="*/ 52 h 163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0" t="0" r="r" b="b"/>
                      <a:pathLst>
                        <a:path w="185" h="163">
                          <a:moveTo>
                            <a:pt x="157" y="37"/>
                          </a:moveTo>
                          <a:lnTo>
                            <a:pt x="137" y="18"/>
                          </a:lnTo>
                          <a:lnTo>
                            <a:pt x="115" y="2"/>
                          </a:lnTo>
                          <a:lnTo>
                            <a:pt x="106" y="2"/>
                          </a:lnTo>
                          <a:lnTo>
                            <a:pt x="104" y="2"/>
                          </a:lnTo>
                          <a:lnTo>
                            <a:pt x="98" y="0"/>
                          </a:lnTo>
                          <a:lnTo>
                            <a:pt x="92" y="0"/>
                          </a:lnTo>
                          <a:lnTo>
                            <a:pt x="92" y="2"/>
                          </a:lnTo>
                          <a:lnTo>
                            <a:pt x="89" y="0"/>
                          </a:lnTo>
                          <a:lnTo>
                            <a:pt x="84" y="0"/>
                          </a:lnTo>
                          <a:lnTo>
                            <a:pt x="78" y="0"/>
                          </a:lnTo>
                          <a:lnTo>
                            <a:pt x="70" y="0"/>
                          </a:lnTo>
                          <a:lnTo>
                            <a:pt x="64" y="2"/>
                          </a:lnTo>
                          <a:lnTo>
                            <a:pt x="56" y="5"/>
                          </a:lnTo>
                          <a:lnTo>
                            <a:pt x="42" y="16"/>
                          </a:lnTo>
                          <a:lnTo>
                            <a:pt x="28" y="23"/>
                          </a:lnTo>
                          <a:lnTo>
                            <a:pt x="17" y="31"/>
                          </a:lnTo>
                          <a:lnTo>
                            <a:pt x="8" y="39"/>
                          </a:lnTo>
                          <a:lnTo>
                            <a:pt x="5" y="50"/>
                          </a:lnTo>
                          <a:lnTo>
                            <a:pt x="5" y="60"/>
                          </a:lnTo>
                          <a:lnTo>
                            <a:pt x="3" y="71"/>
                          </a:lnTo>
                          <a:lnTo>
                            <a:pt x="0" y="79"/>
                          </a:lnTo>
                          <a:lnTo>
                            <a:pt x="0" y="81"/>
                          </a:lnTo>
                          <a:lnTo>
                            <a:pt x="0" y="84"/>
                          </a:lnTo>
                          <a:lnTo>
                            <a:pt x="0" y="87"/>
                          </a:lnTo>
                          <a:lnTo>
                            <a:pt x="0" y="92"/>
                          </a:lnTo>
                          <a:lnTo>
                            <a:pt x="0" y="97"/>
                          </a:lnTo>
                          <a:lnTo>
                            <a:pt x="0" y="100"/>
                          </a:lnTo>
                          <a:lnTo>
                            <a:pt x="8" y="113"/>
                          </a:lnTo>
                          <a:lnTo>
                            <a:pt x="19" y="124"/>
                          </a:lnTo>
                          <a:lnTo>
                            <a:pt x="31" y="137"/>
                          </a:lnTo>
                          <a:lnTo>
                            <a:pt x="45" y="145"/>
                          </a:lnTo>
                          <a:lnTo>
                            <a:pt x="56" y="150"/>
                          </a:lnTo>
                          <a:lnTo>
                            <a:pt x="67" y="163"/>
                          </a:lnTo>
                          <a:lnTo>
                            <a:pt x="70" y="163"/>
                          </a:lnTo>
                          <a:lnTo>
                            <a:pt x="78" y="163"/>
                          </a:lnTo>
                          <a:lnTo>
                            <a:pt x="84" y="163"/>
                          </a:lnTo>
                          <a:lnTo>
                            <a:pt x="87" y="163"/>
                          </a:lnTo>
                          <a:lnTo>
                            <a:pt x="101" y="160"/>
                          </a:lnTo>
                          <a:lnTo>
                            <a:pt x="112" y="158"/>
                          </a:lnTo>
                          <a:lnTo>
                            <a:pt x="118" y="155"/>
                          </a:lnTo>
                          <a:lnTo>
                            <a:pt x="120" y="158"/>
                          </a:lnTo>
                          <a:lnTo>
                            <a:pt x="123" y="158"/>
                          </a:lnTo>
                          <a:lnTo>
                            <a:pt x="129" y="158"/>
                          </a:lnTo>
                          <a:lnTo>
                            <a:pt x="143" y="153"/>
                          </a:lnTo>
                          <a:lnTo>
                            <a:pt x="157" y="147"/>
                          </a:lnTo>
                          <a:lnTo>
                            <a:pt x="162" y="142"/>
                          </a:lnTo>
                          <a:lnTo>
                            <a:pt x="165" y="137"/>
                          </a:lnTo>
                          <a:lnTo>
                            <a:pt x="168" y="134"/>
                          </a:lnTo>
                          <a:lnTo>
                            <a:pt x="174" y="126"/>
                          </a:lnTo>
                          <a:lnTo>
                            <a:pt x="176" y="121"/>
                          </a:lnTo>
                          <a:lnTo>
                            <a:pt x="179" y="121"/>
                          </a:lnTo>
                          <a:lnTo>
                            <a:pt x="182" y="121"/>
                          </a:lnTo>
                          <a:lnTo>
                            <a:pt x="185" y="113"/>
                          </a:lnTo>
                          <a:lnTo>
                            <a:pt x="182" y="102"/>
                          </a:lnTo>
                          <a:lnTo>
                            <a:pt x="185" y="97"/>
                          </a:lnTo>
                          <a:lnTo>
                            <a:pt x="185" y="89"/>
                          </a:lnTo>
                          <a:lnTo>
                            <a:pt x="185" y="81"/>
                          </a:lnTo>
                          <a:lnTo>
                            <a:pt x="182" y="71"/>
                          </a:lnTo>
                          <a:lnTo>
                            <a:pt x="179" y="60"/>
                          </a:lnTo>
                          <a:lnTo>
                            <a:pt x="174" y="52"/>
                          </a:lnTo>
                          <a:lnTo>
                            <a:pt x="157" y="3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13344" name="Picture 6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244" y="633"/>
                      <a:ext cx="193" cy="16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13340" name="Freeform 70"/>
                  <p:cNvSpPr>
                    <a:spLocks/>
                  </p:cNvSpPr>
                  <p:nvPr/>
                </p:nvSpPr>
                <p:spPr bwMode="auto">
                  <a:xfrm>
                    <a:off x="5247" y="633"/>
                    <a:ext cx="185" cy="163"/>
                  </a:xfrm>
                  <a:custGeom>
                    <a:avLst/>
                    <a:gdLst>
                      <a:gd name="T0" fmla="*/ 137 w 185"/>
                      <a:gd name="T1" fmla="*/ 18 h 163"/>
                      <a:gd name="T2" fmla="*/ 106 w 185"/>
                      <a:gd name="T3" fmla="*/ 2 h 163"/>
                      <a:gd name="T4" fmla="*/ 104 w 185"/>
                      <a:gd name="T5" fmla="*/ 2 h 163"/>
                      <a:gd name="T6" fmla="*/ 92 w 185"/>
                      <a:gd name="T7" fmla="*/ 0 h 163"/>
                      <a:gd name="T8" fmla="*/ 92 w 185"/>
                      <a:gd name="T9" fmla="*/ 2 h 163"/>
                      <a:gd name="T10" fmla="*/ 89 w 185"/>
                      <a:gd name="T11" fmla="*/ 0 h 163"/>
                      <a:gd name="T12" fmla="*/ 78 w 185"/>
                      <a:gd name="T13" fmla="*/ 0 h 163"/>
                      <a:gd name="T14" fmla="*/ 64 w 185"/>
                      <a:gd name="T15" fmla="*/ 2 h 163"/>
                      <a:gd name="T16" fmla="*/ 42 w 185"/>
                      <a:gd name="T17" fmla="*/ 16 h 163"/>
                      <a:gd name="T18" fmla="*/ 17 w 185"/>
                      <a:gd name="T19" fmla="*/ 31 h 163"/>
                      <a:gd name="T20" fmla="*/ 5 w 185"/>
                      <a:gd name="T21" fmla="*/ 50 h 163"/>
                      <a:gd name="T22" fmla="*/ 3 w 185"/>
                      <a:gd name="T23" fmla="*/ 71 h 163"/>
                      <a:gd name="T24" fmla="*/ 0 w 185"/>
                      <a:gd name="T25" fmla="*/ 81 h 163"/>
                      <a:gd name="T26" fmla="*/ 0 w 185"/>
                      <a:gd name="T27" fmla="*/ 87 h 163"/>
                      <a:gd name="T28" fmla="*/ 0 w 185"/>
                      <a:gd name="T29" fmla="*/ 97 h 163"/>
                      <a:gd name="T30" fmla="*/ 8 w 185"/>
                      <a:gd name="T31" fmla="*/ 113 h 163"/>
                      <a:gd name="T32" fmla="*/ 31 w 185"/>
                      <a:gd name="T33" fmla="*/ 137 h 163"/>
                      <a:gd name="T34" fmla="*/ 56 w 185"/>
                      <a:gd name="T35" fmla="*/ 150 h 163"/>
                      <a:gd name="T36" fmla="*/ 70 w 185"/>
                      <a:gd name="T37" fmla="*/ 163 h 163"/>
                      <a:gd name="T38" fmla="*/ 84 w 185"/>
                      <a:gd name="T39" fmla="*/ 163 h 163"/>
                      <a:gd name="T40" fmla="*/ 101 w 185"/>
                      <a:gd name="T41" fmla="*/ 160 h 163"/>
                      <a:gd name="T42" fmla="*/ 118 w 185"/>
                      <a:gd name="T43" fmla="*/ 155 h 163"/>
                      <a:gd name="T44" fmla="*/ 123 w 185"/>
                      <a:gd name="T45" fmla="*/ 158 h 163"/>
                      <a:gd name="T46" fmla="*/ 143 w 185"/>
                      <a:gd name="T47" fmla="*/ 153 h 163"/>
                      <a:gd name="T48" fmla="*/ 162 w 185"/>
                      <a:gd name="T49" fmla="*/ 142 h 163"/>
                      <a:gd name="T50" fmla="*/ 168 w 185"/>
                      <a:gd name="T51" fmla="*/ 134 h 163"/>
                      <a:gd name="T52" fmla="*/ 176 w 185"/>
                      <a:gd name="T53" fmla="*/ 121 h 163"/>
                      <a:gd name="T54" fmla="*/ 182 w 185"/>
                      <a:gd name="T55" fmla="*/ 121 h 163"/>
                      <a:gd name="T56" fmla="*/ 182 w 185"/>
                      <a:gd name="T57" fmla="*/ 102 h 163"/>
                      <a:gd name="T58" fmla="*/ 185 w 185"/>
                      <a:gd name="T59" fmla="*/ 89 h 163"/>
                      <a:gd name="T60" fmla="*/ 182 w 185"/>
                      <a:gd name="T61" fmla="*/ 71 h 163"/>
                      <a:gd name="T62" fmla="*/ 174 w 185"/>
                      <a:gd name="T63" fmla="*/ 52 h 1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85" h="163">
                        <a:moveTo>
                          <a:pt x="157" y="37"/>
                        </a:moveTo>
                        <a:lnTo>
                          <a:pt x="137" y="18"/>
                        </a:lnTo>
                        <a:lnTo>
                          <a:pt x="115" y="2"/>
                        </a:lnTo>
                        <a:lnTo>
                          <a:pt x="106" y="2"/>
                        </a:lnTo>
                        <a:lnTo>
                          <a:pt x="104" y="2"/>
                        </a:lnTo>
                        <a:lnTo>
                          <a:pt x="98" y="0"/>
                        </a:lnTo>
                        <a:lnTo>
                          <a:pt x="92" y="0"/>
                        </a:lnTo>
                        <a:lnTo>
                          <a:pt x="92" y="2"/>
                        </a:lnTo>
                        <a:lnTo>
                          <a:pt x="89" y="0"/>
                        </a:lnTo>
                        <a:lnTo>
                          <a:pt x="84" y="0"/>
                        </a:lnTo>
                        <a:lnTo>
                          <a:pt x="78" y="0"/>
                        </a:lnTo>
                        <a:lnTo>
                          <a:pt x="70" y="0"/>
                        </a:lnTo>
                        <a:lnTo>
                          <a:pt x="64" y="2"/>
                        </a:lnTo>
                        <a:lnTo>
                          <a:pt x="56" y="5"/>
                        </a:lnTo>
                        <a:lnTo>
                          <a:pt x="42" y="16"/>
                        </a:lnTo>
                        <a:lnTo>
                          <a:pt x="28" y="23"/>
                        </a:lnTo>
                        <a:lnTo>
                          <a:pt x="17" y="31"/>
                        </a:lnTo>
                        <a:lnTo>
                          <a:pt x="8" y="39"/>
                        </a:lnTo>
                        <a:lnTo>
                          <a:pt x="5" y="50"/>
                        </a:lnTo>
                        <a:lnTo>
                          <a:pt x="5" y="60"/>
                        </a:lnTo>
                        <a:lnTo>
                          <a:pt x="3" y="71"/>
                        </a:lnTo>
                        <a:lnTo>
                          <a:pt x="0" y="79"/>
                        </a:lnTo>
                        <a:lnTo>
                          <a:pt x="0" y="81"/>
                        </a:lnTo>
                        <a:lnTo>
                          <a:pt x="0" y="84"/>
                        </a:lnTo>
                        <a:lnTo>
                          <a:pt x="0" y="87"/>
                        </a:lnTo>
                        <a:lnTo>
                          <a:pt x="0" y="92"/>
                        </a:lnTo>
                        <a:lnTo>
                          <a:pt x="0" y="97"/>
                        </a:lnTo>
                        <a:lnTo>
                          <a:pt x="0" y="100"/>
                        </a:lnTo>
                        <a:lnTo>
                          <a:pt x="8" y="113"/>
                        </a:lnTo>
                        <a:lnTo>
                          <a:pt x="19" y="124"/>
                        </a:lnTo>
                        <a:lnTo>
                          <a:pt x="31" y="137"/>
                        </a:lnTo>
                        <a:lnTo>
                          <a:pt x="45" y="145"/>
                        </a:lnTo>
                        <a:lnTo>
                          <a:pt x="56" y="150"/>
                        </a:lnTo>
                        <a:lnTo>
                          <a:pt x="67" y="163"/>
                        </a:lnTo>
                        <a:lnTo>
                          <a:pt x="70" y="163"/>
                        </a:lnTo>
                        <a:lnTo>
                          <a:pt x="78" y="163"/>
                        </a:lnTo>
                        <a:lnTo>
                          <a:pt x="84" y="163"/>
                        </a:lnTo>
                        <a:lnTo>
                          <a:pt x="87" y="163"/>
                        </a:lnTo>
                        <a:lnTo>
                          <a:pt x="101" y="160"/>
                        </a:lnTo>
                        <a:lnTo>
                          <a:pt x="112" y="158"/>
                        </a:lnTo>
                        <a:lnTo>
                          <a:pt x="118" y="155"/>
                        </a:lnTo>
                        <a:lnTo>
                          <a:pt x="120" y="158"/>
                        </a:lnTo>
                        <a:lnTo>
                          <a:pt x="123" y="158"/>
                        </a:lnTo>
                        <a:lnTo>
                          <a:pt x="129" y="158"/>
                        </a:lnTo>
                        <a:lnTo>
                          <a:pt x="143" y="153"/>
                        </a:lnTo>
                        <a:lnTo>
                          <a:pt x="157" y="147"/>
                        </a:lnTo>
                        <a:lnTo>
                          <a:pt x="162" y="142"/>
                        </a:lnTo>
                        <a:lnTo>
                          <a:pt x="165" y="137"/>
                        </a:lnTo>
                        <a:lnTo>
                          <a:pt x="168" y="134"/>
                        </a:lnTo>
                        <a:lnTo>
                          <a:pt x="174" y="126"/>
                        </a:lnTo>
                        <a:lnTo>
                          <a:pt x="176" y="121"/>
                        </a:lnTo>
                        <a:lnTo>
                          <a:pt x="179" y="121"/>
                        </a:lnTo>
                        <a:lnTo>
                          <a:pt x="182" y="121"/>
                        </a:lnTo>
                        <a:lnTo>
                          <a:pt x="185" y="113"/>
                        </a:lnTo>
                        <a:lnTo>
                          <a:pt x="182" y="102"/>
                        </a:lnTo>
                        <a:lnTo>
                          <a:pt x="185" y="97"/>
                        </a:lnTo>
                        <a:lnTo>
                          <a:pt x="185" y="89"/>
                        </a:lnTo>
                        <a:lnTo>
                          <a:pt x="185" y="81"/>
                        </a:lnTo>
                        <a:lnTo>
                          <a:pt x="182" y="71"/>
                        </a:lnTo>
                        <a:lnTo>
                          <a:pt x="179" y="60"/>
                        </a:lnTo>
                        <a:lnTo>
                          <a:pt x="174" y="52"/>
                        </a:lnTo>
                        <a:lnTo>
                          <a:pt x="157" y="37"/>
                        </a:lnTo>
                        <a:close/>
                      </a:path>
                    </a:pathLst>
                  </a:custGeom>
                  <a:noFill/>
                  <a:ln w="269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13338" name="Picture 71" descr="Человек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833846">
                  <a:off x="249" y="2976"/>
                  <a:ext cx="960" cy="10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70728" name="Text Box 72"/>
              <p:cNvSpPr txBox="1">
                <a:spLocks noChangeArrowheads="1"/>
              </p:cNvSpPr>
              <p:nvPr/>
            </p:nvSpPr>
            <p:spPr bwMode="auto">
              <a:xfrm>
                <a:off x="3051" y="2516"/>
                <a:ext cx="2709" cy="4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24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Социально-экономическое</a:t>
                </a:r>
              </a:p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24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положение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70729" name="Text Box 73"/>
              <p:cNvSpPr txBox="1">
                <a:spLocks noChangeArrowheads="1"/>
              </p:cNvSpPr>
              <p:nvPr/>
            </p:nvSpPr>
            <p:spPr bwMode="auto">
              <a:xfrm>
                <a:off x="3915" y="1940"/>
                <a:ext cx="7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20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Курение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70730" name="Text Box 74"/>
              <p:cNvSpPr txBox="1">
                <a:spLocks noChangeArrowheads="1"/>
              </p:cNvSpPr>
              <p:nvPr/>
            </p:nvSpPr>
            <p:spPr bwMode="auto">
              <a:xfrm>
                <a:off x="4154" y="1604"/>
                <a:ext cx="994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Алкоголизм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70731" name="Text Box 75"/>
              <p:cNvSpPr txBox="1">
                <a:spLocks noChangeArrowheads="1"/>
              </p:cNvSpPr>
              <p:nvPr/>
            </p:nvSpPr>
            <p:spPr bwMode="auto">
              <a:xfrm>
                <a:off x="4821" y="1316"/>
                <a:ext cx="621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16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Диабет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70732" name="Text Box 76"/>
              <p:cNvSpPr txBox="1">
                <a:spLocks noChangeArrowheads="1"/>
              </p:cNvSpPr>
              <p:nvPr/>
            </p:nvSpPr>
            <p:spPr bwMode="auto">
              <a:xfrm>
                <a:off x="5222" y="1028"/>
                <a:ext cx="264" cy="1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14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ГБ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70733" name="Text Box 77"/>
              <p:cNvSpPr txBox="1">
                <a:spLocks noChangeArrowheads="1"/>
              </p:cNvSpPr>
              <p:nvPr/>
            </p:nvSpPr>
            <p:spPr bwMode="auto">
              <a:xfrm>
                <a:off x="5434" y="836"/>
                <a:ext cx="224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70000"/>
                  </a:lnSpc>
                  <a:spcBef>
                    <a:spcPct val="50000"/>
                  </a:spcBef>
                  <a:defRPr/>
                </a:pPr>
                <a:r>
                  <a:rPr lang="ru-RU" sz="1600" b="1" i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...</a:t>
                </a:r>
                <a:endParaRPr lang="ru-RU" sz="2400">
                  <a:latin typeface="Times New Roman" charset="0"/>
                  <a:cs typeface="Arial" charset="0"/>
                </a:endParaRPr>
              </a:p>
            </p:txBody>
          </p:sp>
        </p:grpSp>
        <p:sp>
          <p:nvSpPr>
            <p:cNvPr id="70734" name="Text Box 78"/>
            <p:cNvSpPr txBox="1">
              <a:spLocks noChangeArrowheads="1"/>
            </p:cNvSpPr>
            <p:nvPr/>
          </p:nvSpPr>
          <p:spPr bwMode="auto">
            <a:xfrm>
              <a:off x="433" y="1988"/>
              <a:ext cx="1818" cy="6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ru-RU" sz="28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Маловесность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ru-RU" sz="28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при рождении</a:t>
              </a:r>
              <a:endParaRPr lang="ru-RU" sz="2400">
                <a:latin typeface="Times New Roman" charset="0"/>
                <a:cs typeface="Arial" charset="0"/>
              </a:endParaRPr>
            </a:p>
          </p:txBody>
        </p:sp>
      </p:grpSp>
      <p:sp>
        <p:nvSpPr>
          <p:cNvPr id="70735" name="AutoShape 79"/>
          <p:cNvSpPr>
            <a:spLocks noChangeArrowheads="1"/>
          </p:cNvSpPr>
          <p:nvPr/>
        </p:nvSpPr>
        <p:spPr bwMode="auto">
          <a:xfrm>
            <a:off x="2268538" y="5516563"/>
            <a:ext cx="6629400" cy="901700"/>
          </a:xfrm>
          <a:prstGeom prst="rightArrow">
            <a:avLst>
              <a:gd name="adj1" fmla="val 63167"/>
              <a:gd name="adj2" fmla="val 83290"/>
            </a:avLst>
          </a:prstGeom>
          <a:gradFill rotWithShape="0">
            <a:gsLst>
              <a:gs pos="0">
                <a:srgbClr val="0000F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eaLnBrk="0" hangingPunct="0"/>
            <a:r>
              <a:rPr lang="ru-RU" sz="2000" b="1" i="1">
                <a:solidFill>
                  <a:srgbClr val="FFFF00"/>
                </a:solidFill>
              </a:rPr>
              <a:t>Продолжительность и качество жизни</a:t>
            </a:r>
            <a:endParaRPr lang="ru-RU" sz="2400" b="1" i="1">
              <a:solidFill>
                <a:srgbClr val="FFFF00"/>
              </a:solidFill>
            </a:endParaRPr>
          </a:p>
        </p:txBody>
      </p:sp>
      <p:sp>
        <p:nvSpPr>
          <p:cNvPr id="70736" name="Text Box 80"/>
          <p:cNvSpPr txBox="1">
            <a:spLocks noChangeArrowheads="1"/>
          </p:cNvSpPr>
          <p:nvPr/>
        </p:nvSpPr>
        <p:spPr bwMode="auto">
          <a:xfrm>
            <a:off x="827088" y="404813"/>
            <a:ext cx="83169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sz="2000" b="1" i="1">
                <a:solidFill>
                  <a:srgbClr val="00CC00"/>
                </a:solidFill>
              </a:rPr>
              <a:t>МАЛОВЕСНОСТЬ</a:t>
            </a:r>
            <a:r>
              <a:rPr lang="ru-RU" sz="2000" b="1">
                <a:solidFill>
                  <a:srgbClr val="FFFF00"/>
                </a:solidFill>
              </a:rPr>
              <a:t> – ОСНОВНОЙ ФАКТОР РИСКА СОКРАЩЕНИЯ</a:t>
            </a:r>
            <a:br>
              <a:rPr lang="ru-RU" sz="2000" b="1">
                <a:solidFill>
                  <a:srgbClr val="FFFF00"/>
                </a:solidFill>
              </a:rPr>
            </a:br>
            <a:r>
              <a:rPr lang="ru-RU" sz="2000" b="1">
                <a:solidFill>
                  <a:srgbClr val="FFFF00"/>
                </a:solidFill>
              </a:rPr>
              <a:t>ПРОДОЛЖИТЕЛЬНОСТИ ЖИЗНИ И УХУДШЕНИЯ ЕЕ КАЧЕСТВА</a:t>
            </a:r>
            <a:endParaRPr lang="ru-RU" sz="200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35" grpId="0" animBg="1" autoUpdateAnimBg="0"/>
      <p:bldP spid="707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Социальные факторы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Неблагоприятная экологическая обстановка</a:t>
            </a:r>
          </a:p>
          <a:p>
            <a:pPr eaLnBrk="1" hangingPunct="1"/>
            <a:r>
              <a:rPr lang="ru-RU" smtClean="0"/>
              <a:t>Производственные вредности</a:t>
            </a:r>
          </a:p>
          <a:p>
            <a:pPr eaLnBrk="1" hangingPunct="1"/>
            <a:r>
              <a:rPr lang="ru-RU" smtClean="0"/>
              <a:t>Низкий экономический уровень и недостаточность питания</a:t>
            </a:r>
          </a:p>
          <a:p>
            <a:pPr eaLnBrk="1" hangingPunct="1"/>
            <a:r>
              <a:rPr lang="ru-RU" smtClean="0"/>
              <a:t>Вредные привычки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Медицинские факторы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Экстрагенитальные заболевания матери</a:t>
            </a:r>
          </a:p>
          <a:p>
            <a:pPr eaLnBrk="1" hangingPunct="1"/>
            <a:r>
              <a:rPr lang="ru-RU" smtClean="0"/>
              <a:t>Акушерская патология</a:t>
            </a:r>
          </a:p>
          <a:p>
            <a:pPr eaLnBrk="1" hangingPunct="1"/>
            <a:r>
              <a:rPr lang="ru-RU" smtClean="0"/>
              <a:t>Вирусные и бактериальные инфекции</a:t>
            </a:r>
          </a:p>
          <a:p>
            <a:pPr eaLnBrk="1" hangingPunct="1"/>
            <a:r>
              <a:rPr lang="ru-RU" smtClean="0"/>
              <a:t>Наследственные и врожденные заболевания плода и новорожденного</a:t>
            </a:r>
          </a:p>
          <a:p>
            <a:pPr eaLnBrk="1" hangingPunct="1"/>
            <a:r>
              <a:rPr lang="ru-RU" smtClean="0"/>
              <a:t>Изоиммунизация матери и плода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Антенатальная охрана плода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Систематическое наблюдение за течением беременности</a:t>
            </a:r>
          </a:p>
          <a:p>
            <a:pPr eaLnBrk="1" hangingPunct="1"/>
            <a:r>
              <a:rPr lang="ru-RU" sz="2400" smtClean="0"/>
              <a:t>Своевременная диагностика и лечение экстрагенитальных заболеваний матери и осложнений беременности</a:t>
            </a:r>
          </a:p>
          <a:p>
            <a:pPr eaLnBrk="1" hangingPunct="1"/>
            <a:r>
              <a:rPr lang="ru-RU" sz="2400" smtClean="0"/>
              <a:t>Применение специальных методов исследований, позволяющих установить физическое развитие плода и показатели его жизнедеятельности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Антенатальная диагностика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33600" y="1981200"/>
            <a:ext cx="7010400" cy="4114800"/>
          </a:xfrm>
        </p:spPr>
        <p:txBody>
          <a:bodyPr/>
          <a:lstStyle/>
          <a:p>
            <a:pPr eaLnBrk="1" hangingPunct="1"/>
            <a:r>
              <a:rPr lang="ru-RU" smtClean="0"/>
              <a:t>Оценка анатомического развития плода (эхография и эхоскопия)</a:t>
            </a:r>
          </a:p>
          <a:p>
            <a:pPr eaLnBrk="1" hangingPunct="1"/>
            <a:r>
              <a:rPr lang="ru-RU" smtClean="0"/>
              <a:t>Изучение функционального состояния плода (КТГ, гормональные исследования)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Изоиммунизация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Иммунизация матери антигенами эритроцитов плода по системе резус или АВО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1692275" y="1412875"/>
            <a:ext cx="7127875" cy="4103688"/>
          </a:xfrm>
        </p:spPr>
        <p:txBody>
          <a:bodyPr/>
          <a:lstStyle/>
          <a:p>
            <a:pPr eaLnBrk="1" hangingPunct="1"/>
            <a:r>
              <a:rPr lang="ru-RU" sz="3500" smtClean="0"/>
              <a:t>в 1940 г. были открыты этиология и патогенез гемолитической болезни </a:t>
            </a:r>
            <a:br>
              <a:rPr lang="ru-RU" sz="3500" smtClean="0"/>
            </a:br>
            <a:r>
              <a:rPr lang="ru-RU" sz="3500" smtClean="0"/>
              <a:t/>
            </a:r>
            <a:br>
              <a:rPr lang="ru-RU" sz="3500" smtClean="0"/>
            </a:br>
            <a:r>
              <a:rPr lang="ru-RU" sz="3500" smtClean="0"/>
              <a:t> К.Ландштайнер и А.Винер обнаружили белковый фактор в эритроцитах, обладающий антигенными свойствами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Садыков Бахрам Газизович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Факторы риска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Переливание крови</a:t>
            </a:r>
          </a:p>
          <a:p>
            <a:pPr eaLnBrk="1" hangingPunct="1"/>
            <a:r>
              <a:rPr lang="ru-RU" smtClean="0"/>
              <a:t>Самопроизвольный или искусственный аборт</a:t>
            </a:r>
          </a:p>
          <a:p>
            <a:pPr eaLnBrk="1" hangingPunct="1"/>
            <a:r>
              <a:rPr lang="ru-RU" smtClean="0"/>
              <a:t>Внематочная беременность</a:t>
            </a:r>
          </a:p>
          <a:p>
            <a:pPr eaLnBrk="1" hangingPunct="1"/>
            <a:r>
              <a:rPr lang="ru-RU" smtClean="0"/>
              <a:t>Кровотечение во время беременности</a:t>
            </a:r>
          </a:p>
          <a:p>
            <a:pPr eaLnBrk="1" hangingPunct="1"/>
            <a:r>
              <a:rPr lang="ru-RU" smtClean="0"/>
              <a:t>Кесарево сечение</a:t>
            </a:r>
          </a:p>
          <a:p>
            <a:pPr eaLnBrk="1" hangingPunct="1"/>
            <a:r>
              <a:rPr lang="ru-RU" smtClean="0"/>
              <a:t>Ручное отделение плаценты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 Патогенез гемолитической болезни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600" smtClean="0"/>
              <a:t>Антигены плода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260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2600" smtClean="0"/>
              <a:t>Организм матери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600" smtClean="0"/>
              <a:t>(образование антител: неполные </a:t>
            </a:r>
            <a:r>
              <a:rPr lang="en-US" sz="2600" smtClean="0"/>
              <a:t>IgG, </a:t>
            </a:r>
            <a:r>
              <a:rPr lang="ru-RU" sz="2600" smtClean="0"/>
              <a:t>полные </a:t>
            </a:r>
            <a:r>
              <a:rPr lang="en-US" sz="2600" smtClean="0"/>
              <a:t>IgM</a:t>
            </a:r>
            <a:r>
              <a:rPr lang="ru-RU" sz="2600" smtClean="0"/>
              <a:t>)</a:t>
            </a:r>
            <a:endParaRPr lang="en-US" sz="2600" smtClean="0"/>
          </a:p>
          <a:p>
            <a:pPr algn="ctr" eaLnBrk="1" hangingPunct="1">
              <a:buFont typeface="Wingdings" pitchFamily="2" charset="2"/>
              <a:buNone/>
            </a:pPr>
            <a:endParaRPr lang="ru-RU" sz="260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2600" smtClean="0"/>
              <a:t>Кровоток плода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600" smtClean="0"/>
              <a:t>(агглютинация и гемолиз эритроцитов)</a:t>
            </a:r>
          </a:p>
          <a:p>
            <a:pPr eaLnBrk="1" hangingPunct="1">
              <a:buFont typeface="Wingdings" pitchFamily="2" charset="2"/>
              <a:buNone/>
            </a:pPr>
            <a:endParaRPr lang="ru-RU" sz="2600" smtClean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492500" y="2060575"/>
            <a:ext cx="3455988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979613" y="2924175"/>
            <a:ext cx="6480175" cy="136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979613" y="4724400"/>
            <a:ext cx="6480175" cy="1296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5148263" y="2492375"/>
            <a:ext cx="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6" name="Line 9"/>
          <p:cNvSpPr>
            <a:spLocks noChangeShapeType="1"/>
          </p:cNvSpPr>
          <p:nvPr/>
        </p:nvSpPr>
        <p:spPr bwMode="auto">
          <a:xfrm>
            <a:off x="5219700" y="4365625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Патогенез гемолитической болезни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Гемолиз эритроцитов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Гипербилирубинемия		Анемия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(непрямой билирубин)	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Подавление 			Гипоксия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ферментативных 		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процессов				Ацидоз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Ядерная желтуха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987675" y="2060575"/>
            <a:ext cx="4249738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547813" y="2852738"/>
            <a:ext cx="3600450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724525" y="2852738"/>
            <a:ext cx="3168650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547813" y="4221163"/>
            <a:ext cx="3600450" cy="1871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5724525" y="4149725"/>
            <a:ext cx="3240088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4356100" y="256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>
            <a:off x="3851275" y="2636838"/>
            <a:ext cx="360363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3" name="Line 12"/>
          <p:cNvSpPr>
            <a:spLocks noChangeShapeType="1"/>
          </p:cNvSpPr>
          <p:nvPr/>
        </p:nvSpPr>
        <p:spPr bwMode="auto">
          <a:xfrm>
            <a:off x="6227763" y="2636838"/>
            <a:ext cx="288925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3851275" y="3860800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5" name="Line 14"/>
          <p:cNvSpPr>
            <a:spLocks noChangeShapeType="1"/>
          </p:cNvSpPr>
          <p:nvPr/>
        </p:nvSpPr>
        <p:spPr bwMode="auto">
          <a:xfrm>
            <a:off x="6659563" y="3789363"/>
            <a:ext cx="0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Патогенез гемолитической болезни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Печень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Увеличение эритропоэза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Холестаз</a:t>
            </a:r>
          </a:p>
          <a:p>
            <a:pPr eaLnBrk="1" hangingPunct="1">
              <a:buFont typeface="Wingdings" pitchFamily="2" charset="2"/>
              <a:buNone/>
            </a:pPr>
            <a:endParaRPr lang="ru-RU" sz="22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Нарушение паренхимы и архитектоники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Портальная гипертензия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Нарушение функции печени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Гипопротеинемия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Асцит и генерализованные отеки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Гемолитическая болезнь плода и новорожденного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Анемическая</a:t>
            </a:r>
          </a:p>
          <a:p>
            <a:pPr eaLnBrk="1" hangingPunct="1"/>
            <a:r>
              <a:rPr lang="ru-RU" smtClean="0"/>
              <a:t>Желтушная</a:t>
            </a:r>
          </a:p>
          <a:p>
            <a:pPr eaLnBrk="1" hangingPunct="1"/>
            <a:r>
              <a:rPr lang="ru-RU" smtClean="0"/>
              <a:t>Универсальный отек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Диагностика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Определение титра АТ у матери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Оптическая плотность билирубина в околоплодных водах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УЗИ (увеличение печени, селезенки плода, отеки плода, увеличение толщины плаценты до 6-8 см)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Кордоцентез (группа крови, </a:t>
            </a:r>
            <a:r>
              <a:rPr lang="en-US" smtClean="0"/>
              <a:t>Rh, Hb, Bi </a:t>
            </a:r>
            <a:r>
              <a:rPr lang="en-US" smtClean="0">
                <a:solidFill>
                  <a:schemeClr val="folHlink"/>
                </a:solidFill>
              </a:rPr>
              <a:t>Ht </a:t>
            </a:r>
            <a:r>
              <a:rPr lang="ru-RU" smtClean="0">
                <a:solidFill>
                  <a:schemeClr val="folHlink"/>
                </a:solidFill>
              </a:rPr>
              <a:t>снижение на 10-15% тяжелая форма ГБП</a:t>
            </a:r>
            <a:r>
              <a:rPr lang="ru-RU" smtClean="0"/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Тактика ведения беременности и родов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Исследование антирезусных антител</a:t>
            </a:r>
          </a:p>
          <a:p>
            <a:pPr eaLnBrk="1" hangingPunct="1"/>
            <a:r>
              <a:rPr lang="ru-RU" smtClean="0"/>
              <a:t>Специфическая десенсибилизация - введение антирезусного иммуноглобулина</a:t>
            </a:r>
          </a:p>
          <a:p>
            <a:pPr eaLnBrk="1" hangingPunct="1"/>
            <a:r>
              <a:rPr lang="ru-RU" smtClean="0"/>
              <a:t>Неспецифическая десенсибилизация</a:t>
            </a:r>
          </a:p>
          <a:p>
            <a:pPr eaLnBrk="1" hangingPunct="1"/>
            <a:r>
              <a:rPr lang="ru-RU" smtClean="0"/>
              <a:t>Родоразрешение на сроке 37-38 недель с дородовой госпитализацией</a:t>
            </a:r>
          </a:p>
          <a:p>
            <a:pPr eaLnBrk="1" hangingPunct="1"/>
            <a:r>
              <a:rPr lang="ru-RU" smtClean="0"/>
              <a:t>Обязательная иммунизация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Наследственные и врожденные заболевания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87675" y="4221163"/>
            <a:ext cx="5791200" cy="1447800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Классификация наследственных болезней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Моногенные</a:t>
            </a:r>
          </a:p>
          <a:p>
            <a:pPr eaLnBrk="1" hangingPunct="1"/>
            <a:r>
              <a:rPr lang="ru-RU" smtClean="0"/>
              <a:t>Хромосомные</a:t>
            </a:r>
          </a:p>
          <a:p>
            <a:pPr eaLnBrk="1" hangingPunct="1"/>
            <a:r>
              <a:rPr lang="ru-RU" smtClean="0"/>
              <a:t>Многофакторные или полигенные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500" smtClean="0"/>
              <a:t>Моногенные наследственные заболевания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Обусловлены мутациями или отсутствием отдельных генов</a:t>
            </a:r>
          </a:p>
          <a:p>
            <a:pPr eaLnBrk="1" hangingPunct="1"/>
            <a:r>
              <a:rPr lang="ru-RU" smtClean="0"/>
              <a:t>Наследуются в соответствии с законами Менделя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500" smtClean="0"/>
              <a:t>Моногенные наследственные заболевания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Аутосомно-доминтный тип наследования (синдром Марфана, ахондроплазия, нейрофиброматоз) (700 видов)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Аутосомно-рецесивный тип (энзимопатии, фенилкетонурия, АГС) (500 видов)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Заболевания, сцепленные с полом (гемофилия, цветовая слепота) (порядка 100 видов)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Аутосомно-доминтный тип наследования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600" smtClean="0"/>
              <a:t>Наличие заболевания у 1 из родителей</a:t>
            </a:r>
          </a:p>
          <a:p>
            <a:pPr eaLnBrk="1" hangingPunct="1"/>
            <a:r>
              <a:rPr lang="ru-RU" sz="2600" smtClean="0"/>
              <a:t>Частота передачи детям любого пола 50%</a:t>
            </a:r>
          </a:p>
          <a:p>
            <a:pPr eaLnBrk="1" hangingPunct="1"/>
            <a:r>
              <a:rPr lang="ru-RU" sz="2600" smtClean="0"/>
              <a:t>Высокая пенетрантность (проявляемость)</a:t>
            </a:r>
          </a:p>
          <a:p>
            <a:pPr eaLnBrk="1" hangingPunct="1"/>
            <a:r>
              <a:rPr lang="ru-RU" sz="2600" smtClean="0"/>
              <a:t>Плейотропия (наличие нескольких  фенотипических проявлений у 1 аллеля)</a:t>
            </a:r>
          </a:p>
          <a:p>
            <a:pPr eaLnBrk="1" hangingPunct="1"/>
            <a:r>
              <a:rPr lang="ru-RU" sz="2600" smtClean="0"/>
              <a:t>Жизненно не опасны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Аутосомно-рецесивный тип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Отсутствие болезни у родителей (гетерозиготное состояние)</a:t>
            </a:r>
          </a:p>
          <a:p>
            <a:pPr eaLnBrk="1" hangingPunct="1"/>
            <a:r>
              <a:rPr lang="ru-RU" smtClean="0"/>
              <a:t>Частота передачи детям обоего пола 25%</a:t>
            </a:r>
          </a:p>
          <a:p>
            <a:pPr eaLnBrk="1" hangingPunct="1"/>
            <a:r>
              <a:rPr lang="ru-RU" smtClean="0"/>
              <a:t>Тяжелое течение, высокая летальность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Заболевания, сцепленные с полом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Х-сцепленное наследование передается сыновьям</a:t>
            </a:r>
          </a:p>
          <a:p>
            <a:pPr eaLnBrk="1" hangingPunct="1"/>
            <a:r>
              <a:rPr lang="ru-RU" smtClean="0"/>
              <a:t>Обычно поражаются лица мужского пола (фенотипическое проявление)</a:t>
            </a:r>
          </a:p>
          <a:p>
            <a:pPr eaLnBrk="1" hangingPunct="1"/>
            <a:r>
              <a:rPr lang="ru-RU" smtClean="0"/>
              <a:t>Мать является гетерозиготной носительницей патологического гена и может не иметь фенотипических проявлений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Хромосомные болезни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Возникают вследствие изменения числа и структуры хромосом</a:t>
            </a:r>
          </a:p>
          <a:p>
            <a:pPr eaLnBrk="1" hangingPunct="1"/>
            <a:r>
              <a:rPr lang="ru-RU" smtClean="0"/>
              <a:t>При каждом заболевании наблюдается типичный кариотип и фенотип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Хромосомные болезни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Нарушения числа хромосом: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Трисомия (наличие добавочных хромосом)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Полисомия (увеличение числа половых хромосом) 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Полиплоидия (повышение гаплоидного набора в 1 клетке)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Нарушение структуры:</a:t>
            </a:r>
          </a:p>
          <a:p>
            <a:pPr eaLnBrk="1" hangingPunct="1">
              <a:buFontTx/>
              <a:buNone/>
            </a:pPr>
            <a:r>
              <a:rPr lang="ru-RU" sz="2400" smtClean="0"/>
              <a:t>- Потеря (делеция)</a:t>
            </a:r>
          </a:p>
          <a:p>
            <a:pPr eaLnBrk="1" hangingPunct="1">
              <a:buFontTx/>
              <a:buNone/>
            </a:pPr>
            <a:r>
              <a:rPr lang="ru-RU" sz="2400" smtClean="0"/>
              <a:t>- Перемещение (транслокация)</a:t>
            </a:r>
          </a:p>
          <a:p>
            <a:pPr eaLnBrk="1" hangingPunct="1">
              <a:buFontTx/>
              <a:buNone/>
            </a:pPr>
            <a:endParaRPr lang="ru-RU" sz="240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Полигенные болезни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Обусловлены взаимодействием определенных комбинаций аллелей различных локусов и экзогенных факторов</a:t>
            </a:r>
          </a:p>
          <a:p>
            <a:pPr eaLnBrk="1" hangingPunct="1"/>
            <a:r>
              <a:rPr lang="ru-RU" smtClean="0"/>
              <a:t>Не наследуются по законам Менделя, для  оценки генетического риска используются специальные таблицы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Генетический риск – вероятность появления определенной наследственной патологии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Низкий (до 5%) – не считается противопоказанием к деторождению</a:t>
            </a:r>
          </a:p>
          <a:p>
            <a:pPr eaLnBrk="1" hangingPunct="1"/>
            <a:r>
              <a:rPr lang="ru-RU" smtClean="0"/>
              <a:t>Средний (6-20%) – рекомендации зависят от тяжести медицинских и социальных последствий конкретного заболевания</a:t>
            </a:r>
          </a:p>
          <a:p>
            <a:pPr eaLnBrk="1" hangingPunct="1"/>
            <a:r>
              <a:rPr lang="ru-RU" smtClean="0"/>
              <a:t>Высокий (более 20%) – деторождение не рекомендуется при отсутствии пренатальной диагностики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500" smtClean="0"/>
              <a:t>Показания для медико-генетического консультирования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Рождение ребенка в семье с наследственными заболеваниями или пороками развития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Кровнородственный брак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Возраст матери более 35 лет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Наличие самопроизвольного выкидыша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Прием лекарственных препратов в ранние сроки беременности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Методы обследования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Клинико-генеалогический</a:t>
            </a:r>
          </a:p>
          <a:p>
            <a:pPr eaLnBrk="1" hangingPunct="1"/>
            <a:r>
              <a:rPr lang="ru-RU" sz="2400" smtClean="0"/>
              <a:t>Цитогенетический</a:t>
            </a:r>
          </a:p>
          <a:p>
            <a:pPr eaLnBrk="1" hangingPunct="1"/>
            <a:r>
              <a:rPr lang="ru-RU" sz="2400" smtClean="0"/>
              <a:t>Биохимический</a:t>
            </a:r>
          </a:p>
          <a:p>
            <a:pPr eaLnBrk="1" hangingPunct="1"/>
            <a:r>
              <a:rPr lang="ru-RU" sz="2400" smtClean="0"/>
              <a:t>Иммунологический</a:t>
            </a:r>
          </a:p>
          <a:p>
            <a:pPr eaLnBrk="1" hangingPunct="1"/>
            <a:r>
              <a:rPr lang="ru-RU" sz="2400" smtClean="0"/>
              <a:t>ДНК-анализ</a:t>
            </a:r>
          </a:p>
          <a:p>
            <a:pPr eaLnBrk="1" hangingPunct="1"/>
            <a:r>
              <a:rPr lang="ru-RU" sz="2400" smtClean="0"/>
              <a:t>Методы пренатальной диагностики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- неинвазивные (УЗИ)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- инвазивные (амниоцентез, кордоцентез, биосия хориона, фетоскопия)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lala2"/>
          <p:cNvPicPr>
            <a:picLocks noChangeAspect="1" noChangeArrowheads="1"/>
          </p:cNvPicPr>
          <p:nvPr/>
        </p:nvPicPr>
        <p:blipFill>
          <a:blip r:embed="rId2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96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AutoShape 3"/>
          <p:cNvSpPr>
            <a:spLocks noChangeArrowheads="1"/>
          </p:cNvSpPr>
          <p:nvPr/>
        </p:nvSpPr>
        <p:spPr bwMode="auto">
          <a:xfrm>
            <a:off x="107950" y="260350"/>
            <a:ext cx="3384550" cy="2016125"/>
          </a:xfrm>
          <a:prstGeom prst="cloudCallout">
            <a:avLst>
              <a:gd name="adj1" fmla="val 52815"/>
              <a:gd name="adj2" fmla="val 68505"/>
            </a:avLst>
          </a:prstGeom>
          <a:solidFill>
            <a:srgbClr val="688FFE"/>
          </a:solidFill>
          <a:ln w="25400">
            <a:solidFill>
              <a:srgbClr val="FFFC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800" b="1">
                <a:solidFill>
                  <a:srgbClr val="FFF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Arial" charset="0"/>
              </a:rPr>
              <a:t>Чувствую</a:t>
            </a:r>
          </a:p>
          <a:p>
            <a:pPr algn="ctr" eaLnBrk="0" hangingPunct="0">
              <a:defRPr/>
            </a:pPr>
            <a:r>
              <a:rPr lang="ru-RU" sz="2800" b="1">
                <a:solidFill>
                  <a:srgbClr val="FFF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Arial" charset="0"/>
              </a:rPr>
              <a:t>себя хорошо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animBg="1" autoUpdateAnimBg="0"/>
    </p:bldLst>
  </p:timing>
</p:sld>
</file>

<file path=ppt/theme/theme1.xml><?xml version="1.0" encoding="utf-8"?>
<a:theme xmlns:a="http://schemas.openxmlformats.org/drawingml/2006/main" name="Каскад">
  <a:themeElements>
    <a:clrScheme name="Каскад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Каскад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скад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666</TotalTime>
  <Words>786</Words>
  <Application>Microsoft Office PowerPoint</Application>
  <PresentationFormat>Экран (4:3)</PresentationFormat>
  <Paragraphs>176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Wingdings</vt:lpstr>
      <vt:lpstr>Calibri</vt:lpstr>
      <vt:lpstr>Tahoma</vt:lpstr>
      <vt:lpstr>Times New Roman</vt:lpstr>
      <vt:lpstr>Каскад</vt:lpstr>
      <vt:lpstr>Microsoft Clip Gallery</vt:lpstr>
      <vt:lpstr>Диаграмма Microsoft Graph</vt:lpstr>
      <vt:lpstr>Перинатальная охрана плода и новорожденного</vt:lpstr>
      <vt:lpstr>Цель акушерства</vt:lpstr>
      <vt:lpstr>Перинатология</vt:lpstr>
      <vt:lpstr>Важнейшие медицинские и социальные показатели</vt:lpstr>
      <vt:lpstr>Перинатальная смертность</vt:lpstr>
      <vt:lpstr>Перинатальная смертность</vt:lpstr>
      <vt:lpstr>Перинатальная смертность</vt:lpstr>
      <vt:lpstr>Презентация PowerPoint</vt:lpstr>
      <vt:lpstr>Перинатальная заболеваемость</vt:lpstr>
      <vt:lpstr>Презентация PowerPoint</vt:lpstr>
      <vt:lpstr>Презентация PowerPoint</vt:lpstr>
      <vt:lpstr>Социальные факторы</vt:lpstr>
      <vt:lpstr>Медицинские факторы</vt:lpstr>
      <vt:lpstr>Антенатальная охрана плода</vt:lpstr>
      <vt:lpstr>Антенатальная диагностика</vt:lpstr>
      <vt:lpstr>Изоиммунизация</vt:lpstr>
      <vt:lpstr>в 1940 г. были открыты этиология и патогенез гемолитической болезни    К.Ландштайнер и А.Винер обнаружили белковый фактор в эритроцитах, обладающий антигенными свойствами</vt:lpstr>
      <vt:lpstr>Садыков Бахрам Газизович </vt:lpstr>
      <vt:lpstr>Факторы риска</vt:lpstr>
      <vt:lpstr> Патогенез гемолитической болезни</vt:lpstr>
      <vt:lpstr>Патогенез гемолитической болезни</vt:lpstr>
      <vt:lpstr>Патогенез гемолитической болезни</vt:lpstr>
      <vt:lpstr>Гемолитическая болезнь плода и новорожденного</vt:lpstr>
      <vt:lpstr>Диагностика</vt:lpstr>
      <vt:lpstr>Тактика ведения беременности и родов</vt:lpstr>
      <vt:lpstr>Наследственные и врожденные заболевания</vt:lpstr>
      <vt:lpstr>Классификация наследственных болезней</vt:lpstr>
      <vt:lpstr>Моногенные наследственные заболевания</vt:lpstr>
      <vt:lpstr>Моногенные наследственные заболевания</vt:lpstr>
      <vt:lpstr>Аутосомно-доминтный тип наследования</vt:lpstr>
      <vt:lpstr>Аутосомно-рецесивный тип</vt:lpstr>
      <vt:lpstr>Заболевания, сцепленные с полом</vt:lpstr>
      <vt:lpstr>Хромосомные болезни</vt:lpstr>
      <vt:lpstr>Хромосомные болезни</vt:lpstr>
      <vt:lpstr>Полигенные болезни</vt:lpstr>
      <vt:lpstr>Генетический риск – вероятность появления определенной наследственной патологии</vt:lpstr>
      <vt:lpstr>Показания для медико-генетического консультирования</vt:lpstr>
      <vt:lpstr>Методы обследования</vt:lpstr>
      <vt:lpstr>Презентация PowerPoint</vt:lpstr>
    </vt:vector>
  </TitlesOfParts>
  <Company>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Перинатальная охрана плода и новорожденного</dc:title>
  <dc:creator>domo</dc:creator>
  <cp:lastModifiedBy>nebom zav</cp:lastModifiedBy>
  <cp:revision>10</cp:revision>
  <dcterms:created xsi:type="dcterms:W3CDTF">2008-09-09T13:08:30Z</dcterms:created>
  <dcterms:modified xsi:type="dcterms:W3CDTF">2014-08-10T11:33:19Z</dcterms:modified>
</cp:coreProperties>
</file>